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6CC470-F83C-41E1-B8E2-15D0989CB83F}" v="16" dt="2024-12-11T14:47:24.7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96" y="10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ZIENZA DOMENICO RUGGIERO PIO" userId="d8b9f649-fa39-45d2-bc10-634e3a48aab2" providerId="ADAL" clId="{7E6CC470-F83C-41E1-B8E2-15D0989CB83F}"/>
    <pc:docChg chg="undo custSel addSld delSld modSld addMainMaster delMainMaster">
      <pc:chgData name="PAZIENZA DOMENICO RUGGIERO PIO" userId="d8b9f649-fa39-45d2-bc10-634e3a48aab2" providerId="ADAL" clId="{7E6CC470-F83C-41E1-B8E2-15D0989CB83F}" dt="2024-12-11T14:49:39.394" v="274" actId="680"/>
      <pc:docMkLst>
        <pc:docMk/>
      </pc:docMkLst>
      <pc:sldChg chg="addSp modSp new mod modMedia setBg modClrScheme chgLayout">
        <pc:chgData name="PAZIENZA DOMENICO RUGGIERO PIO" userId="d8b9f649-fa39-45d2-bc10-634e3a48aab2" providerId="ADAL" clId="{7E6CC470-F83C-41E1-B8E2-15D0989CB83F}" dt="2024-12-11T14:40:06.078" v="90"/>
        <pc:sldMkLst>
          <pc:docMk/>
          <pc:sldMk cId="3914370300" sldId="256"/>
        </pc:sldMkLst>
        <pc:spChg chg="mod">
          <ac:chgData name="PAZIENZA DOMENICO RUGGIERO PIO" userId="d8b9f649-fa39-45d2-bc10-634e3a48aab2" providerId="ADAL" clId="{7E6CC470-F83C-41E1-B8E2-15D0989CB83F}" dt="2024-12-11T14:40:02.472" v="87" actId="26606"/>
          <ac:spMkLst>
            <pc:docMk/>
            <pc:sldMk cId="3914370300" sldId="256"/>
            <ac:spMk id="2" creationId="{D36FEC7B-C9F7-F5C2-90AE-8D3BBCAC2552}"/>
          </ac:spMkLst>
        </pc:spChg>
        <pc:spChg chg="mod">
          <ac:chgData name="PAZIENZA DOMENICO RUGGIERO PIO" userId="d8b9f649-fa39-45d2-bc10-634e3a48aab2" providerId="ADAL" clId="{7E6CC470-F83C-41E1-B8E2-15D0989CB83F}" dt="2024-12-11T14:40:02.472" v="87" actId="26606"/>
          <ac:spMkLst>
            <pc:docMk/>
            <pc:sldMk cId="3914370300" sldId="256"/>
            <ac:spMk id="3" creationId="{E56D0737-22FD-6E13-3656-4347278228EC}"/>
          </ac:spMkLst>
        </pc:spChg>
        <pc:spChg chg="add">
          <ac:chgData name="PAZIENZA DOMENICO RUGGIERO PIO" userId="d8b9f649-fa39-45d2-bc10-634e3a48aab2" providerId="ADAL" clId="{7E6CC470-F83C-41E1-B8E2-15D0989CB83F}" dt="2024-12-11T14:40:02.472" v="87" actId="26606"/>
          <ac:spMkLst>
            <pc:docMk/>
            <pc:sldMk cId="3914370300" sldId="256"/>
            <ac:spMk id="9" creationId="{526E0BFB-CDF1-4990-8C11-AC849311E0A8}"/>
          </ac:spMkLst>
        </pc:spChg>
        <pc:spChg chg="add">
          <ac:chgData name="PAZIENZA DOMENICO RUGGIERO PIO" userId="d8b9f649-fa39-45d2-bc10-634e3a48aab2" providerId="ADAL" clId="{7E6CC470-F83C-41E1-B8E2-15D0989CB83F}" dt="2024-12-11T14:40:02.472" v="87" actId="26606"/>
          <ac:spMkLst>
            <pc:docMk/>
            <pc:sldMk cId="3914370300" sldId="256"/>
            <ac:spMk id="11" creationId="{6069A1F8-9BEB-4786-9694-FC48B2D75D21}"/>
          </ac:spMkLst>
        </pc:spChg>
        <pc:spChg chg="add">
          <ac:chgData name="PAZIENZA DOMENICO RUGGIERO PIO" userId="d8b9f649-fa39-45d2-bc10-634e3a48aab2" providerId="ADAL" clId="{7E6CC470-F83C-41E1-B8E2-15D0989CB83F}" dt="2024-12-11T14:40:02.472" v="87" actId="26606"/>
          <ac:spMkLst>
            <pc:docMk/>
            <pc:sldMk cId="3914370300" sldId="256"/>
            <ac:spMk id="13" creationId="{AF2F604E-43BE-4DC3-B983-E071523364F8}"/>
          </ac:spMkLst>
        </pc:spChg>
        <pc:spChg chg="add">
          <ac:chgData name="PAZIENZA DOMENICO RUGGIERO PIO" userId="d8b9f649-fa39-45d2-bc10-634e3a48aab2" providerId="ADAL" clId="{7E6CC470-F83C-41E1-B8E2-15D0989CB83F}" dt="2024-12-11T14:40:02.472" v="87" actId="26606"/>
          <ac:spMkLst>
            <pc:docMk/>
            <pc:sldMk cId="3914370300" sldId="256"/>
            <ac:spMk id="15" creationId="{08C9B587-E65E-4B52-B37C-ABEBB6E87928}"/>
          </ac:spMkLst>
        </pc:spChg>
        <pc:picChg chg="add mod">
          <ac:chgData name="PAZIENZA DOMENICO RUGGIERO PIO" userId="d8b9f649-fa39-45d2-bc10-634e3a48aab2" providerId="ADAL" clId="{7E6CC470-F83C-41E1-B8E2-15D0989CB83F}" dt="2024-12-11T14:40:06.078" v="90"/>
          <ac:picMkLst>
            <pc:docMk/>
            <pc:sldMk cId="3914370300" sldId="256"/>
            <ac:picMk id="4" creationId="{CC1F27E2-D7A6-66DC-9EE4-8733D49BE085}"/>
          </ac:picMkLst>
        </pc:picChg>
      </pc:sldChg>
      <pc:sldChg chg="addSp delSp modSp new mod setBg">
        <pc:chgData name="PAZIENZA DOMENICO RUGGIERO PIO" userId="d8b9f649-fa39-45d2-bc10-634e3a48aab2" providerId="ADAL" clId="{7E6CC470-F83C-41E1-B8E2-15D0989CB83F}" dt="2024-12-11T14:42:03.303" v="116" actId="403"/>
        <pc:sldMkLst>
          <pc:docMk/>
          <pc:sldMk cId="3103788260" sldId="257"/>
        </pc:sldMkLst>
        <pc:spChg chg="mod">
          <ac:chgData name="PAZIENZA DOMENICO RUGGIERO PIO" userId="d8b9f649-fa39-45d2-bc10-634e3a48aab2" providerId="ADAL" clId="{7E6CC470-F83C-41E1-B8E2-15D0989CB83F}" dt="2024-12-11T14:41:47.274" v="112" actId="26606"/>
          <ac:spMkLst>
            <pc:docMk/>
            <pc:sldMk cId="3103788260" sldId="257"/>
            <ac:spMk id="2" creationId="{E1BDFEFD-6C27-4A3D-7F94-C781B432FE31}"/>
          </ac:spMkLst>
        </pc:spChg>
        <pc:spChg chg="del mod">
          <ac:chgData name="PAZIENZA DOMENICO RUGGIERO PIO" userId="d8b9f649-fa39-45d2-bc10-634e3a48aab2" providerId="ADAL" clId="{7E6CC470-F83C-41E1-B8E2-15D0989CB83F}" dt="2024-12-11T14:41:10.380" v="103" actId="26606"/>
          <ac:spMkLst>
            <pc:docMk/>
            <pc:sldMk cId="3103788260" sldId="257"/>
            <ac:spMk id="3" creationId="{3F4FFA67-C544-FD62-BA77-A6205F3C4B54}"/>
          </ac:spMkLst>
        </pc:spChg>
        <pc:spChg chg="add">
          <ac:chgData name="PAZIENZA DOMENICO RUGGIERO PIO" userId="d8b9f649-fa39-45d2-bc10-634e3a48aab2" providerId="ADAL" clId="{7E6CC470-F83C-41E1-B8E2-15D0989CB83F}" dt="2024-12-11T14:40:16.459" v="93"/>
          <ac:spMkLst>
            <pc:docMk/>
            <pc:sldMk cId="3103788260" sldId="257"/>
            <ac:spMk id="4" creationId="{2AC01419-339C-3756-7984-71FE2E90A6C8}"/>
          </ac:spMkLst>
        </pc:spChg>
        <pc:spChg chg="add">
          <ac:chgData name="PAZIENZA DOMENICO RUGGIERO PIO" userId="d8b9f649-fa39-45d2-bc10-634e3a48aab2" providerId="ADAL" clId="{7E6CC470-F83C-41E1-B8E2-15D0989CB83F}" dt="2024-12-11T14:40:16.459" v="93"/>
          <ac:spMkLst>
            <pc:docMk/>
            <pc:sldMk cId="3103788260" sldId="257"/>
            <ac:spMk id="5" creationId="{6F00CA5C-F37B-6AB6-243C-2F25C89767F0}"/>
          </ac:spMkLst>
        </pc:spChg>
        <pc:spChg chg="add">
          <ac:chgData name="PAZIENZA DOMENICO RUGGIERO PIO" userId="d8b9f649-fa39-45d2-bc10-634e3a48aab2" providerId="ADAL" clId="{7E6CC470-F83C-41E1-B8E2-15D0989CB83F}" dt="2024-12-11T14:40:16.459" v="93"/>
          <ac:spMkLst>
            <pc:docMk/>
            <pc:sldMk cId="3103788260" sldId="257"/>
            <ac:spMk id="6" creationId="{BCE1C0AC-1A57-1C52-09CE-22D28DE5FB2D}"/>
          </ac:spMkLst>
        </pc:spChg>
        <pc:spChg chg="add">
          <ac:chgData name="PAZIENZA DOMENICO RUGGIERO PIO" userId="d8b9f649-fa39-45d2-bc10-634e3a48aab2" providerId="ADAL" clId="{7E6CC470-F83C-41E1-B8E2-15D0989CB83F}" dt="2024-12-11T14:40:22.823" v="95"/>
          <ac:spMkLst>
            <pc:docMk/>
            <pc:sldMk cId="3103788260" sldId="257"/>
            <ac:spMk id="7" creationId="{453B29A3-BC9F-E867-7976-D632E3617772}"/>
          </ac:spMkLst>
        </pc:spChg>
        <pc:spChg chg="add">
          <ac:chgData name="PAZIENZA DOMENICO RUGGIERO PIO" userId="d8b9f649-fa39-45d2-bc10-634e3a48aab2" providerId="ADAL" clId="{7E6CC470-F83C-41E1-B8E2-15D0989CB83F}" dt="2024-12-11T14:40:22.823" v="95"/>
          <ac:spMkLst>
            <pc:docMk/>
            <pc:sldMk cId="3103788260" sldId="257"/>
            <ac:spMk id="8" creationId="{1A0D921C-01FB-D6BC-992D-14B1EC669800}"/>
          </ac:spMkLst>
        </pc:spChg>
        <pc:spChg chg="add">
          <ac:chgData name="PAZIENZA DOMENICO RUGGIERO PIO" userId="d8b9f649-fa39-45d2-bc10-634e3a48aab2" providerId="ADAL" clId="{7E6CC470-F83C-41E1-B8E2-15D0989CB83F}" dt="2024-12-11T14:40:22.823" v="95"/>
          <ac:spMkLst>
            <pc:docMk/>
            <pc:sldMk cId="3103788260" sldId="257"/>
            <ac:spMk id="9" creationId="{E4811273-654A-A0CA-13EE-141D010312B8}"/>
          </ac:spMkLst>
        </pc:spChg>
        <pc:spChg chg="add">
          <ac:chgData name="PAZIENZA DOMENICO RUGGIERO PIO" userId="d8b9f649-fa39-45d2-bc10-634e3a48aab2" providerId="ADAL" clId="{7E6CC470-F83C-41E1-B8E2-15D0989CB83F}" dt="2024-12-11T14:40:51.830" v="99"/>
          <ac:spMkLst>
            <pc:docMk/>
            <pc:sldMk cId="3103788260" sldId="257"/>
            <ac:spMk id="10" creationId="{8962D9EF-EDD1-63DD-4504-C51EE54C578E}"/>
          </ac:spMkLst>
        </pc:spChg>
        <pc:spChg chg="add">
          <ac:chgData name="PAZIENZA DOMENICO RUGGIERO PIO" userId="d8b9f649-fa39-45d2-bc10-634e3a48aab2" providerId="ADAL" clId="{7E6CC470-F83C-41E1-B8E2-15D0989CB83F}" dt="2024-12-11T14:40:51.830" v="99"/>
          <ac:spMkLst>
            <pc:docMk/>
            <pc:sldMk cId="3103788260" sldId="257"/>
            <ac:spMk id="11" creationId="{65FA642C-DA7F-847A-6102-3D4C849CE4A3}"/>
          </ac:spMkLst>
        </pc:spChg>
        <pc:spChg chg="add">
          <ac:chgData name="PAZIENZA DOMENICO RUGGIERO PIO" userId="d8b9f649-fa39-45d2-bc10-634e3a48aab2" providerId="ADAL" clId="{7E6CC470-F83C-41E1-B8E2-15D0989CB83F}" dt="2024-12-11T14:40:51.830" v="99"/>
          <ac:spMkLst>
            <pc:docMk/>
            <pc:sldMk cId="3103788260" sldId="257"/>
            <ac:spMk id="12" creationId="{0C6475CA-829C-7F90-56F4-06AA481B81D8}"/>
          </ac:spMkLst>
        </pc:spChg>
        <pc:spChg chg="add del">
          <ac:chgData name="PAZIENZA DOMENICO RUGGIERO PIO" userId="d8b9f649-fa39-45d2-bc10-634e3a48aab2" providerId="ADAL" clId="{7E6CC470-F83C-41E1-B8E2-15D0989CB83F}" dt="2024-12-11T14:41:47.274" v="112" actId="26606"/>
          <ac:spMkLst>
            <pc:docMk/>
            <pc:sldMk cId="3103788260" sldId="257"/>
            <ac:spMk id="13" creationId="{FB92FFCE-0C90-454E-AA25-D4EE9A6C39C5}"/>
          </ac:spMkLst>
        </pc:spChg>
        <pc:spChg chg="add del">
          <ac:chgData name="PAZIENZA DOMENICO RUGGIERO PIO" userId="d8b9f649-fa39-45d2-bc10-634e3a48aab2" providerId="ADAL" clId="{7E6CC470-F83C-41E1-B8E2-15D0989CB83F}" dt="2024-12-11T14:41:47.274" v="112" actId="26606"/>
          <ac:spMkLst>
            <pc:docMk/>
            <pc:sldMk cId="3103788260" sldId="257"/>
            <ac:spMk id="14" creationId="{AFF8D2E5-2C4E-47B1-930B-6C82B7C31331}"/>
          </ac:spMkLst>
        </pc:spChg>
        <pc:spChg chg="add del">
          <ac:chgData name="PAZIENZA DOMENICO RUGGIERO PIO" userId="d8b9f649-fa39-45d2-bc10-634e3a48aab2" providerId="ADAL" clId="{7E6CC470-F83C-41E1-B8E2-15D0989CB83F}" dt="2024-12-11T14:41:47.274" v="112" actId="26606"/>
          <ac:spMkLst>
            <pc:docMk/>
            <pc:sldMk cId="3103788260" sldId="257"/>
            <ac:spMk id="15" creationId="{801E4ADA-0EA9-4930-846E-3C11E8BED6DD}"/>
          </ac:spMkLst>
        </pc:spChg>
        <pc:spChg chg="add del">
          <ac:chgData name="PAZIENZA DOMENICO RUGGIERO PIO" userId="d8b9f649-fa39-45d2-bc10-634e3a48aab2" providerId="ADAL" clId="{7E6CC470-F83C-41E1-B8E2-15D0989CB83F}" dt="2024-12-11T14:41:47.243" v="111" actId="26606"/>
          <ac:spMkLst>
            <pc:docMk/>
            <pc:sldMk cId="3103788260" sldId="257"/>
            <ac:spMk id="21" creationId="{AFF8D2E5-2C4E-47B1-930B-6C82B7C31331}"/>
          </ac:spMkLst>
        </pc:spChg>
        <pc:spChg chg="add del">
          <ac:chgData name="PAZIENZA DOMENICO RUGGIERO PIO" userId="d8b9f649-fa39-45d2-bc10-634e3a48aab2" providerId="ADAL" clId="{7E6CC470-F83C-41E1-B8E2-15D0989CB83F}" dt="2024-12-11T14:41:47.243" v="111" actId="26606"/>
          <ac:spMkLst>
            <pc:docMk/>
            <pc:sldMk cId="3103788260" sldId="257"/>
            <ac:spMk id="23" creationId="{801E4ADA-0EA9-4930-846E-3C11E8BED6DD}"/>
          </ac:spMkLst>
        </pc:spChg>
        <pc:spChg chg="add del">
          <ac:chgData name="PAZIENZA DOMENICO RUGGIERO PIO" userId="d8b9f649-fa39-45d2-bc10-634e3a48aab2" providerId="ADAL" clId="{7E6CC470-F83C-41E1-B8E2-15D0989CB83F}" dt="2024-12-11T14:41:47.243" v="111" actId="26606"/>
          <ac:spMkLst>
            <pc:docMk/>
            <pc:sldMk cId="3103788260" sldId="257"/>
            <ac:spMk id="25" creationId="{FB92FFCE-0C90-454E-AA25-D4EE9A6C39C5}"/>
          </ac:spMkLst>
        </pc:spChg>
        <pc:spChg chg="add">
          <ac:chgData name="PAZIENZA DOMENICO RUGGIERO PIO" userId="d8b9f649-fa39-45d2-bc10-634e3a48aab2" providerId="ADAL" clId="{7E6CC470-F83C-41E1-B8E2-15D0989CB83F}" dt="2024-12-11T14:41:47.274" v="112" actId="26606"/>
          <ac:spMkLst>
            <pc:docMk/>
            <pc:sldMk cId="3103788260" sldId="257"/>
            <ac:spMk id="27" creationId="{81E1224E-6618-482E-BE87-321A7FC1CDE8}"/>
          </ac:spMkLst>
        </pc:spChg>
        <pc:spChg chg="add">
          <ac:chgData name="PAZIENZA DOMENICO RUGGIERO PIO" userId="d8b9f649-fa39-45d2-bc10-634e3a48aab2" providerId="ADAL" clId="{7E6CC470-F83C-41E1-B8E2-15D0989CB83F}" dt="2024-12-11T14:41:47.274" v="112" actId="26606"/>
          <ac:spMkLst>
            <pc:docMk/>
            <pc:sldMk cId="3103788260" sldId="257"/>
            <ac:spMk id="28" creationId="{066346BE-FDB4-4772-A696-0719490ABD64}"/>
          </ac:spMkLst>
        </pc:spChg>
        <pc:spChg chg="add">
          <ac:chgData name="PAZIENZA DOMENICO RUGGIERO PIO" userId="d8b9f649-fa39-45d2-bc10-634e3a48aab2" providerId="ADAL" clId="{7E6CC470-F83C-41E1-B8E2-15D0989CB83F}" dt="2024-12-11T14:41:47.274" v="112" actId="26606"/>
          <ac:spMkLst>
            <pc:docMk/>
            <pc:sldMk cId="3103788260" sldId="257"/>
            <ac:spMk id="29" creationId="{FB92FFCE-0C90-454E-AA25-D4EE9A6C39C5}"/>
          </ac:spMkLst>
        </pc:spChg>
        <pc:graphicFrameChg chg="add mod modGraphic">
          <ac:chgData name="PAZIENZA DOMENICO RUGGIERO PIO" userId="d8b9f649-fa39-45d2-bc10-634e3a48aab2" providerId="ADAL" clId="{7E6CC470-F83C-41E1-B8E2-15D0989CB83F}" dt="2024-12-11T14:42:03.303" v="116" actId="403"/>
          <ac:graphicFrameMkLst>
            <pc:docMk/>
            <pc:sldMk cId="3103788260" sldId="257"/>
            <ac:graphicFrameMk id="16" creationId="{A3284781-69C2-07AF-A648-67EEA168D6DC}"/>
          </ac:graphicFrameMkLst>
        </pc:graphicFrameChg>
      </pc:sldChg>
      <pc:sldChg chg="addSp delSp modSp new mod setBg">
        <pc:chgData name="PAZIENZA DOMENICO RUGGIERO PIO" userId="d8b9f649-fa39-45d2-bc10-634e3a48aab2" providerId="ADAL" clId="{7E6CC470-F83C-41E1-B8E2-15D0989CB83F}" dt="2024-12-11T14:42:32.593" v="124" actId="26606"/>
        <pc:sldMkLst>
          <pc:docMk/>
          <pc:sldMk cId="3372575933" sldId="258"/>
        </pc:sldMkLst>
        <pc:spChg chg="mod">
          <ac:chgData name="PAZIENZA DOMENICO RUGGIERO PIO" userId="d8b9f649-fa39-45d2-bc10-634e3a48aab2" providerId="ADAL" clId="{7E6CC470-F83C-41E1-B8E2-15D0989CB83F}" dt="2024-12-11T14:42:32.593" v="124" actId="26606"/>
          <ac:spMkLst>
            <pc:docMk/>
            <pc:sldMk cId="3372575933" sldId="258"/>
            <ac:spMk id="2" creationId="{DFE35C4B-CB33-C5FC-E052-2F57A9EBB52B}"/>
          </ac:spMkLst>
        </pc:spChg>
        <pc:spChg chg="add del mod">
          <ac:chgData name="PAZIENZA DOMENICO RUGGIERO PIO" userId="d8b9f649-fa39-45d2-bc10-634e3a48aab2" providerId="ADAL" clId="{7E6CC470-F83C-41E1-B8E2-15D0989CB83F}" dt="2024-12-11T14:42:32.593" v="124" actId="26606"/>
          <ac:spMkLst>
            <pc:docMk/>
            <pc:sldMk cId="3372575933" sldId="258"/>
            <ac:spMk id="3" creationId="{5D66F732-0C4B-1394-C725-108A253E2BAF}"/>
          </ac:spMkLst>
        </pc:spChg>
        <pc:spChg chg="add del">
          <ac:chgData name="PAZIENZA DOMENICO RUGGIERO PIO" userId="d8b9f649-fa39-45d2-bc10-634e3a48aab2" providerId="ADAL" clId="{7E6CC470-F83C-41E1-B8E2-15D0989CB83F}" dt="2024-12-11T14:42:32.568" v="123" actId="26606"/>
          <ac:spMkLst>
            <pc:docMk/>
            <pc:sldMk cId="3372575933" sldId="258"/>
            <ac:spMk id="9" creationId="{81E1224E-6618-482E-BE87-321A7FC1CDE8}"/>
          </ac:spMkLst>
        </pc:spChg>
        <pc:spChg chg="add del">
          <ac:chgData name="PAZIENZA DOMENICO RUGGIERO PIO" userId="d8b9f649-fa39-45d2-bc10-634e3a48aab2" providerId="ADAL" clId="{7E6CC470-F83C-41E1-B8E2-15D0989CB83F}" dt="2024-12-11T14:42:32.568" v="123" actId="26606"/>
          <ac:spMkLst>
            <pc:docMk/>
            <pc:sldMk cId="3372575933" sldId="258"/>
            <ac:spMk id="11" creationId="{066346BE-FDB4-4772-A696-0719490ABD64}"/>
          </ac:spMkLst>
        </pc:spChg>
        <pc:spChg chg="add del">
          <ac:chgData name="PAZIENZA DOMENICO RUGGIERO PIO" userId="d8b9f649-fa39-45d2-bc10-634e3a48aab2" providerId="ADAL" clId="{7E6CC470-F83C-41E1-B8E2-15D0989CB83F}" dt="2024-12-11T14:42:32.568" v="123" actId="26606"/>
          <ac:spMkLst>
            <pc:docMk/>
            <pc:sldMk cId="3372575933" sldId="258"/>
            <ac:spMk id="13" creationId="{FB92FFCE-0C90-454E-AA25-D4EE9A6C39C5}"/>
          </ac:spMkLst>
        </pc:spChg>
        <pc:spChg chg="add">
          <ac:chgData name="PAZIENZA DOMENICO RUGGIERO PIO" userId="d8b9f649-fa39-45d2-bc10-634e3a48aab2" providerId="ADAL" clId="{7E6CC470-F83C-41E1-B8E2-15D0989CB83F}" dt="2024-12-11T14:42:32.593" v="124" actId="26606"/>
          <ac:spMkLst>
            <pc:docMk/>
            <pc:sldMk cId="3372575933" sldId="258"/>
            <ac:spMk id="15" creationId="{463EEC44-1BA3-44ED-81FC-A644B04B2A44}"/>
          </ac:spMkLst>
        </pc:spChg>
        <pc:spChg chg="add">
          <ac:chgData name="PAZIENZA DOMENICO RUGGIERO PIO" userId="d8b9f649-fa39-45d2-bc10-634e3a48aab2" providerId="ADAL" clId="{7E6CC470-F83C-41E1-B8E2-15D0989CB83F}" dt="2024-12-11T14:42:32.593" v="124" actId="26606"/>
          <ac:spMkLst>
            <pc:docMk/>
            <pc:sldMk cId="3372575933" sldId="258"/>
            <ac:spMk id="16" creationId="{7517A47C-B2E5-4B79-8061-D74B1311AF6E}"/>
          </ac:spMkLst>
        </pc:spChg>
        <pc:spChg chg="add">
          <ac:chgData name="PAZIENZA DOMENICO RUGGIERO PIO" userId="d8b9f649-fa39-45d2-bc10-634e3a48aab2" providerId="ADAL" clId="{7E6CC470-F83C-41E1-B8E2-15D0989CB83F}" dt="2024-12-11T14:42:32.593" v="124" actId="26606"/>
          <ac:spMkLst>
            <pc:docMk/>
            <pc:sldMk cId="3372575933" sldId="258"/>
            <ac:spMk id="17" creationId="{C505E780-2083-4CB5-A42A-5E0E2908ECC3}"/>
          </ac:spMkLst>
        </pc:spChg>
        <pc:spChg chg="add">
          <ac:chgData name="PAZIENZA DOMENICO RUGGIERO PIO" userId="d8b9f649-fa39-45d2-bc10-634e3a48aab2" providerId="ADAL" clId="{7E6CC470-F83C-41E1-B8E2-15D0989CB83F}" dt="2024-12-11T14:42:32.593" v="124" actId="26606"/>
          <ac:spMkLst>
            <pc:docMk/>
            <pc:sldMk cId="3372575933" sldId="258"/>
            <ac:spMk id="18" creationId="{D2C0AE1C-0118-41AE-8A10-7CDCBF10E96F}"/>
          </ac:spMkLst>
        </pc:spChg>
        <pc:graphicFrameChg chg="add del">
          <ac:chgData name="PAZIENZA DOMENICO RUGGIERO PIO" userId="d8b9f649-fa39-45d2-bc10-634e3a48aab2" providerId="ADAL" clId="{7E6CC470-F83C-41E1-B8E2-15D0989CB83F}" dt="2024-12-11T14:42:32.568" v="123" actId="26606"/>
          <ac:graphicFrameMkLst>
            <pc:docMk/>
            <pc:sldMk cId="3372575933" sldId="258"/>
            <ac:graphicFrameMk id="5" creationId="{114CD37D-6723-A919-0BEC-40CD28828A28}"/>
          </ac:graphicFrameMkLst>
        </pc:graphicFrameChg>
        <pc:graphicFrameChg chg="add">
          <ac:chgData name="PAZIENZA DOMENICO RUGGIERO PIO" userId="d8b9f649-fa39-45d2-bc10-634e3a48aab2" providerId="ADAL" clId="{7E6CC470-F83C-41E1-B8E2-15D0989CB83F}" dt="2024-12-11T14:42:32.593" v="124" actId="26606"/>
          <ac:graphicFrameMkLst>
            <pc:docMk/>
            <pc:sldMk cId="3372575933" sldId="258"/>
            <ac:graphicFrameMk id="19" creationId="{2C4C9499-F31B-94E8-9FA0-30F19F6A9D75}"/>
          </ac:graphicFrameMkLst>
        </pc:graphicFrameChg>
      </pc:sldChg>
      <pc:sldChg chg="addSp delSp modSp new mod setBg">
        <pc:chgData name="PAZIENZA DOMENICO RUGGIERO PIO" userId="d8b9f649-fa39-45d2-bc10-634e3a48aab2" providerId="ADAL" clId="{7E6CC470-F83C-41E1-B8E2-15D0989CB83F}" dt="2024-12-11T14:42:57.831" v="138" actId="26606"/>
        <pc:sldMkLst>
          <pc:docMk/>
          <pc:sldMk cId="681556443" sldId="259"/>
        </pc:sldMkLst>
        <pc:spChg chg="mod">
          <ac:chgData name="PAZIENZA DOMENICO RUGGIERO PIO" userId="d8b9f649-fa39-45d2-bc10-634e3a48aab2" providerId="ADAL" clId="{7E6CC470-F83C-41E1-B8E2-15D0989CB83F}" dt="2024-12-11T14:42:57.831" v="138" actId="26606"/>
          <ac:spMkLst>
            <pc:docMk/>
            <pc:sldMk cId="681556443" sldId="259"/>
            <ac:spMk id="2" creationId="{557D8BF2-8562-670F-72CB-61EF87F5972F}"/>
          </ac:spMkLst>
        </pc:spChg>
        <pc:spChg chg="add del mod">
          <ac:chgData name="PAZIENZA DOMENICO RUGGIERO PIO" userId="d8b9f649-fa39-45d2-bc10-634e3a48aab2" providerId="ADAL" clId="{7E6CC470-F83C-41E1-B8E2-15D0989CB83F}" dt="2024-12-11T14:42:57.831" v="138" actId="26606"/>
          <ac:spMkLst>
            <pc:docMk/>
            <pc:sldMk cId="681556443" sldId="259"/>
            <ac:spMk id="3" creationId="{2EC5EE1C-6440-8B61-2E27-2D67B77946F2}"/>
          </ac:spMkLst>
        </pc:spChg>
        <pc:spChg chg="add del">
          <ac:chgData name="PAZIENZA DOMENICO RUGGIERO PIO" userId="d8b9f649-fa39-45d2-bc10-634e3a48aab2" providerId="ADAL" clId="{7E6CC470-F83C-41E1-B8E2-15D0989CB83F}" dt="2024-12-11T14:42:55.441" v="133" actId="26606"/>
          <ac:spMkLst>
            <pc:docMk/>
            <pc:sldMk cId="681556443" sldId="259"/>
            <ac:spMk id="9" creationId="{7517A47C-B2E5-4B79-8061-D74B1311AF6E}"/>
          </ac:spMkLst>
        </pc:spChg>
        <pc:spChg chg="add del">
          <ac:chgData name="PAZIENZA DOMENICO RUGGIERO PIO" userId="d8b9f649-fa39-45d2-bc10-634e3a48aab2" providerId="ADAL" clId="{7E6CC470-F83C-41E1-B8E2-15D0989CB83F}" dt="2024-12-11T14:42:55.441" v="133" actId="26606"/>
          <ac:spMkLst>
            <pc:docMk/>
            <pc:sldMk cId="681556443" sldId="259"/>
            <ac:spMk id="11" creationId="{C505E780-2083-4CB5-A42A-5E0E2908ECC3}"/>
          </ac:spMkLst>
        </pc:spChg>
        <pc:spChg chg="add del">
          <ac:chgData name="PAZIENZA DOMENICO RUGGIERO PIO" userId="d8b9f649-fa39-45d2-bc10-634e3a48aab2" providerId="ADAL" clId="{7E6CC470-F83C-41E1-B8E2-15D0989CB83F}" dt="2024-12-11T14:42:55.441" v="133" actId="26606"/>
          <ac:spMkLst>
            <pc:docMk/>
            <pc:sldMk cId="681556443" sldId="259"/>
            <ac:spMk id="13" creationId="{D2C0AE1C-0118-41AE-8A10-7CDCBF10E96F}"/>
          </ac:spMkLst>
        </pc:spChg>
        <pc:spChg chg="add del">
          <ac:chgData name="PAZIENZA DOMENICO RUGGIERO PIO" userId="d8b9f649-fa39-45d2-bc10-634e3a48aab2" providerId="ADAL" clId="{7E6CC470-F83C-41E1-B8E2-15D0989CB83F}" dt="2024-12-11T14:42:55.441" v="133" actId="26606"/>
          <ac:spMkLst>
            <pc:docMk/>
            <pc:sldMk cId="681556443" sldId="259"/>
            <ac:spMk id="15" creationId="{463EEC44-1BA3-44ED-81FC-A644B04B2A44}"/>
          </ac:spMkLst>
        </pc:spChg>
        <pc:spChg chg="add del">
          <ac:chgData name="PAZIENZA DOMENICO RUGGIERO PIO" userId="d8b9f649-fa39-45d2-bc10-634e3a48aab2" providerId="ADAL" clId="{7E6CC470-F83C-41E1-B8E2-15D0989CB83F}" dt="2024-12-11T14:42:56.373" v="135" actId="26606"/>
          <ac:spMkLst>
            <pc:docMk/>
            <pc:sldMk cId="681556443" sldId="259"/>
            <ac:spMk id="17" creationId="{7517A47C-B2E5-4B79-8061-D74B1311AF6E}"/>
          </ac:spMkLst>
        </pc:spChg>
        <pc:spChg chg="add del">
          <ac:chgData name="PAZIENZA DOMENICO RUGGIERO PIO" userId="d8b9f649-fa39-45d2-bc10-634e3a48aab2" providerId="ADAL" clId="{7E6CC470-F83C-41E1-B8E2-15D0989CB83F}" dt="2024-12-11T14:42:56.373" v="135" actId="26606"/>
          <ac:spMkLst>
            <pc:docMk/>
            <pc:sldMk cId="681556443" sldId="259"/>
            <ac:spMk id="18" creationId="{C505E780-2083-4CB5-A42A-5E0E2908ECC3}"/>
          </ac:spMkLst>
        </pc:spChg>
        <pc:spChg chg="add del">
          <ac:chgData name="PAZIENZA DOMENICO RUGGIERO PIO" userId="d8b9f649-fa39-45d2-bc10-634e3a48aab2" providerId="ADAL" clId="{7E6CC470-F83C-41E1-B8E2-15D0989CB83F}" dt="2024-12-11T14:42:56.373" v="135" actId="26606"/>
          <ac:spMkLst>
            <pc:docMk/>
            <pc:sldMk cId="681556443" sldId="259"/>
            <ac:spMk id="19" creationId="{D2C0AE1C-0118-41AE-8A10-7CDCBF10E96F}"/>
          </ac:spMkLst>
        </pc:spChg>
        <pc:spChg chg="add del">
          <ac:chgData name="PAZIENZA DOMENICO RUGGIERO PIO" userId="d8b9f649-fa39-45d2-bc10-634e3a48aab2" providerId="ADAL" clId="{7E6CC470-F83C-41E1-B8E2-15D0989CB83F}" dt="2024-12-11T14:42:56.373" v="135" actId="26606"/>
          <ac:spMkLst>
            <pc:docMk/>
            <pc:sldMk cId="681556443" sldId="259"/>
            <ac:spMk id="20" creationId="{463EEC44-1BA3-44ED-81FC-A644B04B2A44}"/>
          </ac:spMkLst>
        </pc:spChg>
        <pc:spChg chg="add del">
          <ac:chgData name="PAZIENZA DOMENICO RUGGIERO PIO" userId="d8b9f649-fa39-45d2-bc10-634e3a48aab2" providerId="ADAL" clId="{7E6CC470-F83C-41E1-B8E2-15D0989CB83F}" dt="2024-12-11T14:42:57.804" v="137" actId="26606"/>
          <ac:spMkLst>
            <pc:docMk/>
            <pc:sldMk cId="681556443" sldId="259"/>
            <ac:spMk id="23" creationId="{81E1224E-6618-482E-BE87-321A7FC1CDE8}"/>
          </ac:spMkLst>
        </pc:spChg>
        <pc:spChg chg="add del">
          <ac:chgData name="PAZIENZA DOMENICO RUGGIERO PIO" userId="d8b9f649-fa39-45d2-bc10-634e3a48aab2" providerId="ADAL" clId="{7E6CC470-F83C-41E1-B8E2-15D0989CB83F}" dt="2024-12-11T14:42:57.804" v="137" actId="26606"/>
          <ac:spMkLst>
            <pc:docMk/>
            <pc:sldMk cId="681556443" sldId="259"/>
            <ac:spMk id="24" creationId="{066346BE-FDB4-4772-A696-0719490ABD64}"/>
          </ac:spMkLst>
        </pc:spChg>
        <pc:spChg chg="add del">
          <ac:chgData name="PAZIENZA DOMENICO RUGGIERO PIO" userId="d8b9f649-fa39-45d2-bc10-634e3a48aab2" providerId="ADAL" clId="{7E6CC470-F83C-41E1-B8E2-15D0989CB83F}" dt="2024-12-11T14:42:57.804" v="137" actId="26606"/>
          <ac:spMkLst>
            <pc:docMk/>
            <pc:sldMk cId="681556443" sldId="259"/>
            <ac:spMk id="25" creationId="{FB92FFCE-0C90-454E-AA25-D4EE9A6C39C5}"/>
          </ac:spMkLst>
        </pc:spChg>
        <pc:spChg chg="add">
          <ac:chgData name="PAZIENZA DOMENICO RUGGIERO PIO" userId="d8b9f649-fa39-45d2-bc10-634e3a48aab2" providerId="ADAL" clId="{7E6CC470-F83C-41E1-B8E2-15D0989CB83F}" dt="2024-12-11T14:42:57.831" v="138" actId="26606"/>
          <ac:spMkLst>
            <pc:docMk/>
            <pc:sldMk cId="681556443" sldId="259"/>
            <ac:spMk id="28" creationId="{53B021B3-DE93-4AB7-8A18-CF5F1CED88B8}"/>
          </ac:spMkLst>
        </pc:spChg>
        <pc:spChg chg="add">
          <ac:chgData name="PAZIENZA DOMENICO RUGGIERO PIO" userId="d8b9f649-fa39-45d2-bc10-634e3a48aab2" providerId="ADAL" clId="{7E6CC470-F83C-41E1-B8E2-15D0989CB83F}" dt="2024-12-11T14:42:57.831" v="138" actId="26606"/>
          <ac:spMkLst>
            <pc:docMk/>
            <pc:sldMk cId="681556443" sldId="259"/>
            <ac:spMk id="29" creationId="{52D502E5-F6B4-4D58-B4AE-FC466FF15EE8}"/>
          </ac:spMkLst>
        </pc:spChg>
        <pc:spChg chg="add">
          <ac:chgData name="PAZIENZA DOMENICO RUGGIERO PIO" userId="d8b9f649-fa39-45d2-bc10-634e3a48aab2" providerId="ADAL" clId="{7E6CC470-F83C-41E1-B8E2-15D0989CB83F}" dt="2024-12-11T14:42:57.831" v="138" actId="26606"/>
          <ac:spMkLst>
            <pc:docMk/>
            <pc:sldMk cId="681556443" sldId="259"/>
            <ac:spMk id="30" creationId="{9DECDBF4-02B6-4BB4-B65B-B8107AD6A9E8}"/>
          </ac:spMkLst>
        </pc:spChg>
        <pc:graphicFrameChg chg="add del">
          <ac:chgData name="PAZIENZA DOMENICO RUGGIERO PIO" userId="d8b9f649-fa39-45d2-bc10-634e3a48aab2" providerId="ADAL" clId="{7E6CC470-F83C-41E1-B8E2-15D0989CB83F}" dt="2024-12-11T14:42:55.441" v="133" actId="26606"/>
          <ac:graphicFrameMkLst>
            <pc:docMk/>
            <pc:sldMk cId="681556443" sldId="259"/>
            <ac:graphicFrameMk id="5" creationId="{04C61B69-69A8-566F-66AD-1241CC4C38A6}"/>
          </ac:graphicFrameMkLst>
        </pc:graphicFrameChg>
        <pc:graphicFrameChg chg="add del">
          <ac:chgData name="PAZIENZA DOMENICO RUGGIERO PIO" userId="d8b9f649-fa39-45d2-bc10-634e3a48aab2" providerId="ADAL" clId="{7E6CC470-F83C-41E1-B8E2-15D0989CB83F}" dt="2024-12-11T14:42:56.373" v="135" actId="26606"/>
          <ac:graphicFrameMkLst>
            <pc:docMk/>
            <pc:sldMk cId="681556443" sldId="259"/>
            <ac:graphicFrameMk id="21" creationId="{4D82BCB0-354E-836F-83E0-EAD3D3FECAB0}"/>
          </ac:graphicFrameMkLst>
        </pc:graphicFrameChg>
        <pc:graphicFrameChg chg="add del">
          <ac:chgData name="PAZIENZA DOMENICO RUGGIERO PIO" userId="d8b9f649-fa39-45d2-bc10-634e3a48aab2" providerId="ADAL" clId="{7E6CC470-F83C-41E1-B8E2-15D0989CB83F}" dt="2024-12-11T14:42:57.804" v="137" actId="26606"/>
          <ac:graphicFrameMkLst>
            <pc:docMk/>
            <pc:sldMk cId="681556443" sldId="259"/>
            <ac:graphicFrameMk id="26" creationId="{68ACEC3E-7766-AEE4-DAA9-9EB5EE9DB73F}"/>
          </ac:graphicFrameMkLst>
        </pc:graphicFrameChg>
        <pc:graphicFrameChg chg="add">
          <ac:chgData name="PAZIENZA DOMENICO RUGGIERO PIO" userId="d8b9f649-fa39-45d2-bc10-634e3a48aab2" providerId="ADAL" clId="{7E6CC470-F83C-41E1-B8E2-15D0989CB83F}" dt="2024-12-11T14:42:57.831" v="138" actId="26606"/>
          <ac:graphicFrameMkLst>
            <pc:docMk/>
            <pc:sldMk cId="681556443" sldId="259"/>
            <ac:graphicFrameMk id="31" creationId="{13E74D21-13F0-D637-0427-19CB55B73F2F}"/>
          </ac:graphicFrameMkLst>
        </pc:graphicFrameChg>
      </pc:sldChg>
      <pc:sldChg chg="addSp delSp modSp new mod setBg">
        <pc:chgData name="PAZIENZA DOMENICO RUGGIERO PIO" userId="d8b9f649-fa39-45d2-bc10-634e3a48aab2" providerId="ADAL" clId="{7E6CC470-F83C-41E1-B8E2-15D0989CB83F}" dt="2024-12-11T14:44:02.154" v="165" actId="26606"/>
        <pc:sldMkLst>
          <pc:docMk/>
          <pc:sldMk cId="2481829982" sldId="260"/>
        </pc:sldMkLst>
        <pc:spChg chg="mod">
          <ac:chgData name="PAZIENZA DOMENICO RUGGIERO PIO" userId="d8b9f649-fa39-45d2-bc10-634e3a48aab2" providerId="ADAL" clId="{7E6CC470-F83C-41E1-B8E2-15D0989CB83F}" dt="2024-12-11T14:44:02.154" v="165" actId="26606"/>
          <ac:spMkLst>
            <pc:docMk/>
            <pc:sldMk cId="2481829982" sldId="260"/>
            <ac:spMk id="2" creationId="{37BA81D9-537D-CBAB-CFA4-8643A6D875A0}"/>
          </ac:spMkLst>
        </pc:spChg>
        <pc:spChg chg="add del mod">
          <ac:chgData name="PAZIENZA DOMENICO RUGGIERO PIO" userId="d8b9f649-fa39-45d2-bc10-634e3a48aab2" providerId="ADAL" clId="{7E6CC470-F83C-41E1-B8E2-15D0989CB83F}" dt="2024-12-11T14:44:02.154" v="165" actId="26606"/>
          <ac:spMkLst>
            <pc:docMk/>
            <pc:sldMk cId="2481829982" sldId="260"/>
            <ac:spMk id="3" creationId="{F2FF7614-4ACD-85A0-4A22-9949C7CCA2B8}"/>
          </ac:spMkLst>
        </pc:spChg>
        <pc:spChg chg="add del">
          <ac:chgData name="PAZIENZA DOMENICO RUGGIERO PIO" userId="d8b9f649-fa39-45d2-bc10-634e3a48aab2" providerId="ADAL" clId="{7E6CC470-F83C-41E1-B8E2-15D0989CB83F}" dt="2024-12-11T14:43:36.343" v="147" actId="26606"/>
          <ac:spMkLst>
            <pc:docMk/>
            <pc:sldMk cId="2481829982" sldId="260"/>
            <ac:spMk id="9" creationId="{53B021B3-DE93-4AB7-8A18-CF5F1CED88B8}"/>
          </ac:spMkLst>
        </pc:spChg>
        <pc:spChg chg="add del">
          <ac:chgData name="PAZIENZA DOMENICO RUGGIERO PIO" userId="d8b9f649-fa39-45d2-bc10-634e3a48aab2" providerId="ADAL" clId="{7E6CC470-F83C-41E1-B8E2-15D0989CB83F}" dt="2024-12-11T14:43:44.374" v="158" actId="26606"/>
          <ac:spMkLst>
            <pc:docMk/>
            <pc:sldMk cId="2481829982" sldId="260"/>
            <ac:spMk id="10" creationId="{2550BE34-C2B8-49B8-8519-67A8CAD51AE9}"/>
          </ac:spMkLst>
        </pc:spChg>
        <pc:spChg chg="add del">
          <ac:chgData name="PAZIENZA DOMENICO RUGGIERO PIO" userId="d8b9f649-fa39-45d2-bc10-634e3a48aab2" providerId="ADAL" clId="{7E6CC470-F83C-41E1-B8E2-15D0989CB83F}" dt="2024-12-11T14:43:36.343" v="147" actId="26606"/>
          <ac:spMkLst>
            <pc:docMk/>
            <pc:sldMk cId="2481829982" sldId="260"/>
            <ac:spMk id="11" creationId="{52D502E5-F6B4-4D58-B4AE-FC466FF15EE8}"/>
          </ac:spMkLst>
        </pc:spChg>
        <pc:spChg chg="add del">
          <ac:chgData name="PAZIENZA DOMENICO RUGGIERO PIO" userId="d8b9f649-fa39-45d2-bc10-634e3a48aab2" providerId="ADAL" clId="{7E6CC470-F83C-41E1-B8E2-15D0989CB83F}" dt="2024-12-11T14:43:44.374" v="158" actId="26606"/>
          <ac:spMkLst>
            <pc:docMk/>
            <pc:sldMk cId="2481829982" sldId="260"/>
            <ac:spMk id="12" creationId="{A7457DD9-5A45-400A-AB4B-4B4EDECA25F1}"/>
          </ac:spMkLst>
        </pc:spChg>
        <pc:spChg chg="add del">
          <ac:chgData name="PAZIENZA DOMENICO RUGGIERO PIO" userId="d8b9f649-fa39-45d2-bc10-634e3a48aab2" providerId="ADAL" clId="{7E6CC470-F83C-41E1-B8E2-15D0989CB83F}" dt="2024-12-11T14:43:36.343" v="147" actId="26606"/>
          <ac:spMkLst>
            <pc:docMk/>
            <pc:sldMk cId="2481829982" sldId="260"/>
            <ac:spMk id="13" creationId="{9DECDBF4-02B6-4BB4-B65B-B8107AD6A9E8}"/>
          </ac:spMkLst>
        </pc:spChg>
        <pc:spChg chg="add del">
          <ac:chgData name="PAZIENZA DOMENICO RUGGIERO PIO" userId="d8b9f649-fa39-45d2-bc10-634e3a48aab2" providerId="ADAL" clId="{7E6CC470-F83C-41E1-B8E2-15D0989CB83F}" dt="2024-12-11T14:43:44.374" v="158" actId="26606"/>
          <ac:spMkLst>
            <pc:docMk/>
            <pc:sldMk cId="2481829982" sldId="260"/>
            <ac:spMk id="14" creationId="{441CF7D6-A660-431A-B0BB-140A0D5556B6}"/>
          </ac:spMkLst>
        </pc:spChg>
        <pc:spChg chg="add del">
          <ac:chgData name="PAZIENZA DOMENICO RUGGIERO PIO" userId="d8b9f649-fa39-45d2-bc10-634e3a48aab2" providerId="ADAL" clId="{7E6CC470-F83C-41E1-B8E2-15D0989CB83F}" dt="2024-12-11T14:43:37.295" v="149" actId="26606"/>
          <ac:spMkLst>
            <pc:docMk/>
            <pc:sldMk cId="2481829982" sldId="260"/>
            <ac:spMk id="15" creationId="{53B021B3-DE93-4AB7-8A18-CF5F1CED88B8}"/>
          </ac:spMkLst>
        </pc:spChg>
        <pc:spChg chg="add del">
          <ac:chgData name="PAZIENZA DOMENICO RUGGIERO PIO" userId="d8b9f649-fa39-45d2-bc10-634e3a48aab2" providerId="ADAL" clId="{7E6CC470-F83C-41E1-B8E2-15D0989CB83F}" dt="2024-12-11T14:43:37.295" v="149" actId="26606"/>
          <ac:spMkLst>
            <pc:docMk/>
            <pc:sldMk cId="2481829982" sldId="260"/>
            <ac:spMk id="16" creationId="{52D502E5-F6B4-4D58-B4AE-FC466FF15EE8}"/>
          </ac:spMkLst>
        </pc:spChg>
        <pc:spChg chg="add del">
          <ac:chgData name="PAZIENZA DOMENICO RUGGIERO PIO" userId="d8b9f649-fa39-45d2-bc10-634e3a48aab2" providerId="ADAL" clId="{7E6CC470-F83C-41E1-B8E2-15D0989CB83F}" dt="2024-12-11T14:43:37.295" v="149" actId="26606"/>
          <ac:spMkLst>
            <pc:docMk/>
            <pc:sldMk cId="2481829982" sldId="260"/>
            <ac:spMk id="17" creationId="{9DECDBF4-02B6-4BB4-B65B-B8107AD6A9E8}"/>
          </ac:spMkLst>
        </pc:spChg>
        <pc:spChg chg="add del">
          <ac:chgData name="PAZIENZA DOMENICO RUGGIERO PIO" userId="d8b9f649-fa39-45d2-bc10-634e3a48aab2" providerId="ADAL" clId="{7E6CC470-F83C-41E1-B8E2-15D0989CB83F}" dt="2024-12-11T14:43:39.674" v="151" actId="26606"/>
          <ac:spMkLst>
            <pc:docMk/>
            <pc:sldMk cId="2481829982" sldId="260"/>
            <ac:spMk id="20" creationId="{7517A47C-B2E5-4B79-8061-D74B1311AF6E}"/>
          </ac:spMkLst>
        </pc:spChg>
        <pc:spChg chg="add del">
          <ac:chgData name="PAZIENZA DOMENICO RUGGIERO PIO" userId="d8b9f649-fa39-45d2-bc10-634e3a48aab2" providerId="ADAL" clId="{7E6CC470-F83C-41E1-B8E2-15D0989CB83F}" dt="2024-12-11T14:43:39.674" v="151" actId="26606"/>
          <ac:spMkLst>
            <pc:docMk/>
            <pc:sldMk cId="2481829982" sldId="260"/>
            <ac:spMk id="21" creationId="{C505E780-2083-4CB5-A42A-5E0E2908ECC3}"/>
          </ac:spMkLst>
        </pc:spChg>
        <pc:spChg chg="add del">
          <ac:chgData name="PAZIENZA DOMENICO RUGGIERO PIO" userId="d8b9f649-fa39-45d2-bc10-634e3a48aab2" providerId="ADAL" clId="{7E6CC470-F83C-41E1-B8E2-15D0989CB83F}" dt="2024-12-11T14:43:39.674" v="151" actId="26606"/>
          <ac:spMkLst>
            <pc:docMk/>
            <pc:sldMk cId="2481829982" sldId="260"/>
            <ac:spMk id="22" creationId="{D2C0AE1C-0118-41AE-8A10-7CDCBF10E96F}"/>
          </ac:spMkLst>
        </pc:spChg>
        <pc:spChg chg="add del">
          <ac:chgData name="PAZIENZA DOMENICO RUGGIERO PIO" userId="d8b9f649-fa39-45d2-bc10-634e3a48aab2" providerId="ADAL" clId="{7E6CC470-F83C-41E1-B8E2-15D0989CB83F}" dt="2024-12-11T14:43:39.674" v="151" actId="26606"/>
          <ac:spMkLst>
            <pc:docMk/>
            <pc:sldMk cId="2481829982" sldId="260"/>
            <ac:spMk id="23" creationId="{463EEC44-1BA3-44ED-81FC-A644B04B2A44}"/>
          </ac:spMkLst>
        </pc:spChg>
        <pc:spChg chg="add del">
          <ac:chgData name="PAZIENZA DOMENICO RUGGIERO PIO" userId="d8b9f649-fa39-45d2-bc10-634e3a48aab2" providerId="ADAL" clId="{7E6CC470-F83C-41E1-B8E2-15D0989CB83F}" dt="2024-12-11T14:43:40.619" v="153" actId="26606"/>
          <ac:spMkLst>
            <pc:docMk/>
            <pc:sldMk cId="2481829982" sldId="260"/>
            <ac:spMk id="26" creationId="{8380AD67-C5CA-4918-B4BB-C359BB03EEDD}"/>
          </ac:spMkLst>
        </pc:spChg>
        <pc:spChg chg="add del">
          <ac:chgData name="PAZIENZA DOMENICO RUGGIERO PIO" userId="d8b9f649-fa39-45d2-bc10-634e3a48aab2" providerId="ADAL" clId="{7E6CC470-F83C-41E1-B8E2-15D0989CB83F}" dt="2024-12-11T14:43:40.619" v="153" actId="26606"/>
          <ac:spMkLst>
            <pc:docMk/>
            <pc:sldMk cId="2481829982" sldId="260"/>
            <ac:spMk id="28" creationId="{EABAD4DA-87BA-4F70-9EF0-45C6BCF17823}"/>
          </ac:spMkLst>
        </pc:spChg>
        <pc:spChg chg="add del">
          <ac:chgData name="PAZIENZA DOMENICO RUGGIERO PIO" userId="d8b9f649-fa39-45d2-bc10-634e3a48aab2" providerId="ADAL" clId="{7E6CC470-F83C-41E1-B8E2-15D0989CB83F}" dt="2024-12-11T14:43:40.619" v="153" actId="26606"/>
          <ac:spMkLst>
            <pc:docMk/>
            <pc:sldMk cId="2481829982" sldId="260"/>
            <ac:spMk id="29" creationId="{915128D9-2797-47FA-B6FE-EC24E6B8437A}"/>
          </ac:spMkLst>
        </pc:spChg>
        <pc:spChg chg="add del">
          <ac:chgData name="PAZIENZA DOMENICO RUGGIERO PIO" userId="d8b9f649-fa39-45d2-bc10-634e3a48aab2" providerId="ADAL" clId="{7E6CC470-F83C-41E1-B8E2-15D0989CB83F}" dt="2024-12-11T14:43:40.619" v="153" actId="26606"/>
          <ac:spMkLst>
            <pc:docMk/>
            <pc:sldMk cId="2481829982" sldId="260"/>
            <ac:spMk id="30" creationId="{F2FF7614-4ACD-85A0-4A22-9949C7CCA2B8}"/>
          </ac:spMkLst>
        </pc:spChg>
        <pc:spChg chg="add del">
          <ac:chgData name="PAZIENZA DOMENICO RUGGIERO PIO" userId="d8b9f649-fa39-45d2-bc10-634e3a48aab2" providerId="ADAL" clId="{7E6CC470-F83C-41E1-B8E2-15D0989CB83F}" dt="2024-12-11T14:43:41.702" v="155" actId="26606"/>
          <ac:spMkLst>
            <pc:docMk/>
            <pc:sldMk cId="2481829982" sldId="260"/>
            <ac:spMk id="32" creationId="{79477870-C64A-4E35-8F2F-05B7114F3C74}"/>
          </ac:spMkLst>
        </pc:spChg>
        <pc:spChg chg="add del">
          <ac:chgData name="PAZIENZA DOMENICO RUGGIERO PIO" userId="d8b9f649-fa39-45d2-bc10-634e3a48aab2" providerId="ADAL" clId="{7E6CC470-F83C-41E1-B8E2-15D0989CB83F}" dt="2024-12-11T14:43:41.702" v="155" actId="26606"/>
          <ac:spMkLst>
            <pc:docMk/>
            <pc:sldMk cId="2481829982" sldId="260"/>
            <ac:spMk id="33" creationId="{8AEA628B-C8FF-4D0B-B111-F101F580B15D}"/>
          </ac:spMkLst>
        </pc:spChg>
        <pc:spChg chg="add del">
          <ac:chgData name="PAZIENZA DOMENICO RUGGIERO PIO" userId="d8b9f649-fa39-45d2-bc10-634e3a48aab2" providerId="ADAL" clId="{7E6CC470-F83C-41E1-B8E2-15D0989CB83F}" dt="2024-12-11T14:43:41.702" v="155" actId="26606"/>
          <ac:spMkLst>
            <pc:docMk/>
            <pc:sldMk cId="2481829982" sldId="260"/>
            <ac:spMk id="34" creationId="{42663BD0-064C-40FC-A331-F49FCA9536AA}"/>
          </ac:spMkLst>
        </pc:spChg>
        <pc:spChg chg="add del">
          <ac:chgData name="PAZIENZA DOMENICO RUGGIERO PIO" userId="d8b9f649-fa39-45d2-bc10-634e3a48aab2" providerId="ADAL" clId="{7E6CC470-F83C-41E1-B8E2-15D0989CB83F}" dt="2024-12-11T14:43:41.702" v="155" actId="26606"/>
          <ac:spMkLst>
            <pc:docMk/>
            <pc:sldMk cId="2481829982" sldId="260"/>
            <ac:spMk id="35" creationId="{F2FF7614-4ACD-85A0-4A22-9949C7CCA2B8}"/>
          </ac:spMkLst>
        </pc:spChg>
        <pc:spChg chg="add del">
          <ac:chgData name="PAZIENZA DOMENICO RUGGIERO PIO" userId="d8b9f649-fa39-45d2-bc10-634e3a48aab2" providerId="ADAL" clId="{7E6CC470-F83C-41E1-B8E2-15D0989CB83F}" dt="2024-12-11T14:43:44.374" v="158" actId="26606"/>
          <ac:spMkLst>
            <pc:docMk/>
            <pc:sldMk cId="2481829982" sldId="260"/>
            <ac:spMk id="38" creationId="{0570A85B-3810-4F95-97B0-CBF4CCDB381C}"/>
          </ac:spMkLst>
        </pc:spChg>
        <pc:spChg chg="add del mod">
          <ac:chgData name="PAZIENZA DOMENICO RUGGIERO PIO" userId="d8b9f649-fa39-45d2-bc10-634e3a48aab2" providerId="ADAL" clId="{7E6CC470-F83C-41E1-B8E2-15D0989CB83F}" dt="2024-12-11T14:43:44.374" v="158" actId="26606"/>
          <ac:spMkLst>
            <pc:docMk/>
            <pc:sldMk cId="2481829982" sldId="260"/>
            <ac:spMk id="39" creationId="{F2FF7614-4ACD-85A0-4A22-9949C7CCA2B8}"/>
          </ac:spMkLst>
        </pc:spChg>
        <pc:spChg chg="add del">
          <ac:chgData name="PAZIENZA DOMENICO RUGGIERO PIO" userId="d8b9f649-fa39-45d2-bc10-634e3a48aab2" providerId="ADAL" clId="{7E6CC470-F83C-41E1-B8E2-15D0989CB83F}" dt="2024-12-11T14:43:54.401" v="162" actId="26606"/>
          <ac:spMkLst>
            <pc:docMk/>
            <pc:sldMk cId="2481829982" sldId="260"/>
            <ac:spMk id="43" creationId="{8380AD67-C5CA-4918-B4BB-C359BB03EEDD}"/>
          </ac:spMkLst>
        </pc:spChg>
        <pc:spChg chg="add del">
          <ac:chgData name="PAZIENZA DOMENICO RUGGIERO PIO" userId="d8b9f649-fa39-45d2-bc10-634e3a48aab2" providerId="ADAL" clId="{7E6CC470-F83C-41E1-B8E2-15D0989CB83F}" dt="2024-12-11T14:43:54.401" v="162" actId="26606"/>
          <ac:spMkLst>
            <pc:docMk/>
            <pc:sldMk cId="2481829982" sldId="260"/>
            <ac:spMk id="45" creationId="{EABAD4DA-87BA-4F70-9EF0-45C6BCF17823}"/>
          </ac:spMkLst>
        </pc:spChg>
        <pc:spChg chg="add del">
          <ac:chgData name="PAZIENZA DOMENICO RUGGIERO PIO" userId="d8b9f649-fa39-45d2-bc10-634e3a48aab2" providerId="ADAL" clId="{7E6CC470-F83C-41E1-B8E2-15D0989CB83F}" dt="2024-12-11T14:43:54.401" v="162" actId="26606"/>
          <ac:spMkLst>
            <pc:docMk/>
            <pc:sldMk cId="2481829982" sldId="260"/>
            <ac:spMk id="46" creationId="{915128D9-2797-47FA-B6FE-EC24E6B8437A}"/>
          </ac:spMkLst>
        </pc:spChg>
        <pc:spChg chg="add del">
          <ac:chgData name="PAZIENZA DOMENICO RUGGIERO PIO" userId="d8b9f649-fa39-45d2-bc10-634e3a48aab2" providerId="ADAL" clId="{7E6CC470-F83C-41E1-B8E2-15D0989CB83F}" dt="2024-12-11T14:43:54.401" v="162" actId="26606"/>
          <ac:spMkLst>
            <pc:docMk/>
            <pc:sldMk cId="2481829982" sldId="260"/>
            <ac:spMk id="47" creationId="{F2FF7614-4ACD-85A0-4A22-9949C7CCA2B8}"/>
          </ac:spMkLst>
        </pc:spChg>
        <pc:spChg chg="add del">
          <ac:chgData name="PAZIENZA DOMENICO RUGGIERO PIO" userId="d8b9f649-fa39-45d2-bc10-634e3a48aab2" providerId="ADAL" clId="{7E6CC470-F83C-41E1-B8E2-15D0989CB83F}" dt="2024-12-11T14:44:02.142" v="164" actId="26606"/>
          <ac:spMkLst>
            <pc:docMk/>
            <pc:sldMk cId="2481829982" sldId="260"/>
            <ac:spMk id="49" creationId="{79477870-C64A-4E35-8F2F-05B7114F3C74}"/>
          </ac:spMkLst>
        </pc:spChg>
        <pc:spChg chg="add del">
          <ac:chgData name="PAZIENZA DOMENICO RUGGIERO PIO" userId="d8b9f649-fa39-45d2-bc10-634e3a48aab2" providerId="ADAL" clId="{7E6CC470-F83C-41E1-B8E2-15D0989CB83F}" dt="2024-12-11T14:44:02.142" v="164" actId="26606"/>
          <ac:spMkLst>
            <pc:docMk/>
            <pc:sldMk cId="2481829982" sldId="260"/>
            <ac:spMk id="50" creationId="{8AEA628B-C8FF-4D0B-B111-F101F580B15D}"/>
          </ac:spMkLst>
        </pc:spChg>
        <pc:spChg chg="add del">
          <ac:chgData name="PAZIENZA DOMENICO RUGGIERO PIO" userId="d8b9f649-fa39-45d2-bc10-634e3a48aab2" providerId="ADAL" clId="{7E6CC470-F83C-41E1-B8E2-15D0989CB83F}" dt="2024-12-11T14:44:02.142" v="164" actId="26606"/>
          <ac:spMkLst>
            <pc:docMk/>
            <pc:sldMk cId="2481829982" sldId="260"/>
            <ac:spMk id="51" creationId="{42663BD0-064C-40FC-A331-F49FCA9536AA}"/>
          </ac:spMkLst>
        </pc:spChg>
        <pc:spChg chg="add del">
          <ac:chgData name="PAZIENZA DOMENICO RUGGIERO PIO" userId="d8b9f649-fa39-45d2-bc10-634e3a48aab2" providerId="ADAL" clId="{7E6CC470-F83C-41E1-B8E2-15D0989CB83F}" dt="2024-12-11T14:44:02.142" v="164" actId="26606"/>
          <ac:spMkLst>
            <pc:docMk/>
            <pc:sldMk cId="2481829982" sldId="260"/>
            <ac:spMk id="52" creationId="{F2FF7614-4ACD-85A0-4A22-9949C7CCA2B8}"/>
          </ac:spMkLst>
        </pc:spChg>
        <pc:spChg chg="add">
          <ac:chgData name="PAZIENZA DOMENICO RUGGIERO PIO" userId="d8b9f649-fa39-45d2-bc10-634e3a48aab2" providerId="ADAL" clId="{7E6CC470-F83C-41E1-B8E2-15D0989CB83F}" dt="2024-12-11T14:44:02.154" v="165" actId="26606"/>
          <ac:spMkLst>
            <pc:docMk/>
            <pc:sldMk cId="2481829982" sldId="260"/>
            <ac:spMk id="55" creationId="{560AFAAC-EA6C-45A9-9E03-C9C9F0193B4F}"/>
          </ac:spMkLst>
        </pc:spChg>
        <pc:spChg chg="add">
          <ac:chgData name="PAZIENZA DOMENICO RUGGIERO PIO" userId="d8b9f649-fa39-45d2-bc10-634e3a48aab2" providerId="ADAL" clId="{7E6CC470-F83C-41E1-B8E2-15D0989CB83F}" dt="2024-12-11T14:44:02.154" v="165" actId="26606"/>
          <ac:spMkLst>
            <pc:docMk/>
            <pc:sldMk cId="2481829982" sldId="260"/>
            <ac:spMk id="57" creationId="{83549E37-C86B-4401-90BD-D8BF83859F14}"/>
          </ac:spMkLst>
        </pc:spChg>
        <pc:spChg chg="add">
          <ac:chgData name="PAZIENZA DOMENICO RUGGIERO PIO" userId="d8b9f649-fa39-45d2-bc10-634e3a48aab2" providerId="ADAL" clId="{7E6CC470-F83C-41E1-B8E2-15D0989CB83F}" dt="2024-12-11T14:44:02.154" v="165" actId="26606"/>
          <ac:spMkLst>
            <pc:docMk/>
            <pc:sldMk cId="2481829982" sldId="260"/>
            <ac:spMk id="58" creationId="{8A17784E-76D8-4521-A77D-0D2EBB923004}"/>
          </ac:spMkLst>
        </pc:spChg>
        <pc:spChg chg="add">
          <ac:chgData name="PAZIENZA DOMENICO RUGGIERO PIO" userId="d8b9f649-fa39-45d2-bc10-634e3a48aab2" providerId="ADAL" clId="{7E6CC470-F83C-41E1-B8E2-15D0989CB83F}" dt="2024-12-11T14:44:02.154" v="165" actId="26606"/>
          <ac:spMkLst>
            <pc:docMk/>
            <pc:sldMk cId="2481829982" sldId="260"/>
            <ac:spMk id="59" creationId="{C0036C6B-F09C-4EAB-AE02-8D056EE74856}"/>
          </ac:spMkLst>
        </pc:spChg>
        <pc:spChg chg="add">
          <ac:chgData name="PAZIENZA DOMENICO RUGGIERO PIO" userId="d8b9f649-fa39-45d2-bc10-634e3a48aab2" providerId="ADAL" clId="{7E6CC470-F83C-41E1-B8E2-15D0989CB83F}" dt="2024-12-11T14:44:02.154" v="165" actId="26606"/>
          <ac:spMkLst>
            <pc:docMk/>
            <pc:sldMk cId="2481829982" sldId="260"/>
            <ac:spMk id="60" creationId="{FC8D5885-2804-4D3C-BE31-902E4D3279B0}"/>
          </ac:spMkLst>
        </pc:spChg>
        <pc:spChg chg="add">
          <ac:chgData name="PAZIENZA DOMENICO RUGGIERO PIO" userId="d8b9f649-fa39-45d2-bc10-634e3a48aab2" providerId="ADAL" clId="{7E6CC470-F83C-41E1-B8E2-15D0989CB83F}" dt="2024-12-11T14:44:02.154" v="165" actId="26606"/>
          <ac:spMkLst>
            <pc:docMk/>
            <pc:sldMk cId="2481829982" sldId="260"/>
            <ac:spMk id="61" creationId="{F2FF7614-4ACD-85A0-4A22-9949C7CCA2B8}"/>
          </ac:spMkLst>
        </pc:spChg>
        <pc:graphicFrameChg chg="add del">
          <ac:chgData name="PAZIENZA DOMENICO RUGGIERO PIO" userId="d8b9f649-fa39-45d2-bc10-634e3a48aab2" providerId="ADAL" clId="{7E6CC470-F83C-41E1-B8E2-15D0989CB83F}" dt="2024-12-11T14:43:36.343" v="147" actId="26606"/>
          <ac:graphicFrameMkLst>
            <pc:docMk/>
            <pc:sldMk cId="2481829982" sldId="260"/>
            <ac:graphicFrameMk id="5" creationId="{D592B959-4858-945B-547F-26F97B32FA97}"/>
          </ac:graphicFrameMkLst>
        </pc:graphicFrameChg>
        <pc:graphicFrameChg chg="add del">
          <ac:chgData name="PAZIENZA DOMENICO RUGGIERO PIO" userId="d8b9f649-fa39-45d2-bc10-634e3a48aab2" providerId="ADAL" clId="{7E6CC470-F83C-41E1-B8E2-15D0989CB83F}" dt="2024-12-11T14:43:37.295" v="149" actId="26606"/>
          <ac:graphicFrameMkLst>
            <pc:docMk/>
            <pc:sldMk cId="2481829982" sldId="260"/>
            <ac:graphicFrameMk id="18" creationId="{D6C7048E-3E25-B663-2E25-938CF7B094E1}"/>
          </ac:graphicFrameMkLst>
        </pc:graphicFrameChg>
        <pc:graphicFrameChg chg="add del">
          <ac:chgData name="PAZIENZA DOMENICO RUGGIERO PIO" userId="d8b9f649-fa39-45d2-bc10-634e3a48aab2" providerId="ADAL" clId="{7E6CC470-F83C-41E1-B8E2-15D0989CB83F}" dt="2024-12-11T14:43:39.674" v="151" actId="26606"/>
          <ac:graphicFrameMkLst>
            <pc:docMk/>
            <pc:sldMk cId="2481829982" sldId="260"/>
            <ac:graphicFrameMk id="24" creationId="{82194589-1DEF-15D7-4578-CB281DBC9EA8}"/>
          </ac:graphicFrameMkLst>
        </pc:graphicFrameChg>
        <pc:graphicFrameChg chg="add del">
          <ac:chgData name="PAZIENZA DOMENICO RUGGIERO PIO" userId="d8b9f649-fa39-45d2-bc10-634e3a48aab2" providerId="ADAL" clId="{7E6CC470-F83C-41E1-B8E2-15D0989CB83F}" dt="2024-12-11T14:43:52.083" v="160" actId="26606"/>
          <ac:graphicFrameMkLst>
            <pc:docMk/>
            <pc:sldMk cId="2481829982" sldId="260"/>
            <ac:graphicFrameMk id="41" creationId="{2FF6BF34-0DFE-D1D9-5C2F-2DFAA5CDF01F}"/>
          </ac:graphicFrameMkLst>
        </pc:graphicFrameChg>
        <pc:picChg chg="add del">
          <ac:chgData name="PAZIENZA DOMENICO RUGGIERO PIO" userId="d8b9f649-fa39-45d2-bc10-634e3a48aab2" providerId="ADAL" clId="{7E6CC470-F83C-41E1-B8E2-15D0989CB83F}" dt="2024-12-11T14:43:44.374" v="158" actId="26606"/>
          <ac:picMkLst>
            <pc:docMk/>
            <pc:sldMk cId="2481829982" sldId="260"/>
            <ac:picMk id="7" creationId="{789E8022-1390-60A0-8944-861C3013F607}"/>
          </ac:picMkLst>
        </pc:picChg>
        <pc:picChg chg="add del">
          <ac:chgData name="PAZIENZA DOMENICO RUGGIERO PIO" userId="d8b9f649-fa39-45d2-bc10-634e3a48aab2" providerId="ADAL" clId="{7E6CC470-F83C-41E1-B8E2-15D0989CB83F}" dt="2024-12-11T14:43:40.619" v="153" actId="26606"/>
          <ac:picMkLst>
            <pc:docMk/>
            <pc:sldMk cId="2481829982" sldId="260"/>
            <ac:picMk id="27" creationId="{1CB04A87-78BD-789A-6660-34450A30A91E}"/>
          </ac:picMkLst>
        </pc:picChg>
        <pc:picChg chg="add del">
          <ac:chgData name="PAZIENZA DOMENICO RUGGIERO PIO" userId="d8b9f649-fa39-45d2-bc10-634e3a48aab2" providerId="ADAL" clId="{7E6CC470-F83C-41E1-B8E2-15D0989CB83F}" dt="2024-12-11T14:43:41.702" v="155" actId="26606"/>
          <ac:picMkLst>
            <pc:docMk/>
            <pc:sldMk cId="2481829982" sldId="260"/>
            <ac:picMk id="36" creationId="{D84B39DA-F630-D3F2-CAF9-5F36A9E29B57}"/>
          </ac:picMkLst>
        </pc:picChg>
        <pc:picChg chg="add del">
          <ac:chgData name="PAZIENZA DOMENICO RUGGIERO PIO" userId="d8b9f649-fa39-45d2-bc10-634e3a48aab2" providerId="ADAL" clId="{7E6CC470-F83C-41E1-B8E2-15D0989CB83F}" dt="2024-12-11T14:43:54.401" v="162" actId="26606"/>
          <ac:picMkLst>
            <pc:docMk/>
            <pc:sldMk cId="2481829982" sldId="260"/>
            <ac:picMk id="44" creationId="{1CB04A87-78BD-789A-6660-34450A30A91E}"/>
          </ac:picMkLst>
        </pc:picChg>
        <pc:picChg chg="add del">
          <ac:chgData name="PAZIENZA DOMENICO RUGGIERO PIO" userId="d8b9f649-fa39-45d2-bc10-634e3a48aab2" providerId="ADAL" clId="{7E6CC470-F83C-41E1-B8E2-15D0989CB83F}" dt="2024-12-11T14:44:02.142" v="164" actId="26606"/>
          <ac:picMkLst>
            <pc:docMk/>
            <pc:sldMk cId="2481829982" sldId="260"/>
            <ac:picMk id="53" creationId="{D84B39DA-F630-D3F2-CAF9-5F36A9E29B57}"/>
          </ac:picMkLst>
        </pc:picChg>
        <pc:picChg chg="add">
          <ac:chgData name="PAZIENZA DOMENICO RUGGIERO PIO" userId="d8b9f649-fa39-45d2-bc10-634e3a48aab2" providerId="ADAL" clId="{7E6CC470-F83C-41E1-B8E2-15D0989CB83F}" dt="2024-12-11T14:44:02.154" v="165" actId="26606"/>
          <ac:picMkLst>
            <pc:docMk/>
            <pc:sldMk cId="2481829982" sldId="260"/>
            <ac:picMk id="56" creationId="{673457EB-439E-3619-2A62-0B774AB15915}"/>
          </ac:picMkLst>
        </pc:picChg>
      </pc:sldChg>
      <pc:sldChg chg="addSp modSp new mod setBg">
        <pc:chgData name="PAZIENZA DOMENICO RUGGIERO PIO" userId="d8b9f649-fa39-45d2-bc10-634e3a48aab2" providerId="ADAL" clId="{7E6CC470-F83C-41E1-B8E2-15D0989CB83F}" dt="2024-12-11T14:44:51.160" v="179" actId="26606"/>
        <pc:sldMkLst>
          <pc:docMk/>
          <pc:sldMk cId="2474732906" sldId="261"/>
        </pc:sldMkLst>
        <pc:spChg chg="mod">
          <ac:chgData name="PAZIENZA DOMENICO RUGGIERO PIO" userId="d8b9f649-fa39-45d2-bc10-634e3a48aab2" providerId="ADAL" clId="{7E6CC470-F83C-41E1-B8E2-15D0989CB83F}" dt="2024-12-11T14:44:51.160" v="179" actId="26606"/>
          <ac:spMkLst>
            <pc:docMk/>
            <pc:sldMk cId="2474732906" sldId="261"/>
            <ac:spMk id="2" creationId="{E3A55E29-C82B-2DD8-DC12-4B826CE34DA6}"/>
          </ac:spMkLst>
        </pc:spChg>
        <pc:spChg chg="mod">
          <ac:chgData name="PAZIENZA DOMENICO RUGGIERO PIO" userId="d8b9f649-fa39-45d2-bc10-634e3a48aab2" providerId="ADAL" clId="{7E6CC470-F83C-41E1-B8E2-15D0989CB83F}" dt="2024-12-11T14:44:51.160" v="179" actId="26606"/>
          <ac:spMkLst>
            <pc:docMk/>
            <pc:sldMk cId="2474732906" sldId="261"/>
            <ac:spMk id="3" creationId="{5899E736-4AB5-467B-39CD-547A2E1D89ED}"/>
          </ac:spMkLst>
        </pc:spChg>
        <pc:spChg chg="add">
          <ac:chgData name="PAZIENZA DOMENICO RUGGIERO PIO" userId="d8b9f649-fa39-45d2-bc10-634e3a48aab2" providerId="ADAL" clId="{7E6CC470-F83C-41E1-B8E2-15D0989CB83F}" dt="2024-12-11T14:44:51.160" v="179" actId="26606"/>
          <ac:spMkLst>
            <pc:docMk/>
            <pc:sldMk cId="2474732906" sldId="261"/>
            <ac:spMk id="9" creationId="{560AFAAC-EA6C-45A9-9E03-C9C9F0193B4F}"/>
          </ac:spMkLst>
        </pc:spChg>
        <pc:spChg chg="add">
          <ac:chgData name="PAZIENZA DOMENICO RUGGIERO PIO" userId="d8b9f649-fa39-45d2-bc10-634e3a48aab2" providerId="ADAL" clId="{7E6CC470-F83C-41E1-B8E2-15D0989CB83F}" dt="2024-12-11T14:44:51.160" v="179" actId="26606"/>
          <ac:spMkLst>
            <pc:docMk/>
            <pc:sldMk cId="2474732906" sldId="261"/>
            <ac:spMk id="11" creationId="{83549E37-C86B-4401-90BD-D8BF83859F14}"/>
          </ac:spMkLst>
        </pc:spChg>
        <pc:spChg chg="add">
          <ac:chgData name="PAZIENZA DOMENICO RUGGIERO PIO" userId="d8b9f649-fa39-45d2-bc10-634e3a48aab2" providerId="ADAL" clId="{7E6CC470-F83C-41E1-B8E2-15D0989CB83F}" dt="2024-12-11T14:44:51.160" v="179" actId="26606"/>
          <ac:spMkLst>
            <pc:docMk/>
            <pc:sldMk cId="2474732906" sldId="261"/>
            <ac:spMk id="13" creationId="{8A17784E-76D8-4521-A77D-0D2EBB923004}"/>
          </ac:spMkLst>
        </pc:spChg>
        <pc:spChg chg="add">
          <ac:chgData name="PAZIENZA DOMENICO RUGGIERO PIO" userId="d8b9f649-fa39-45d2-bc10-634e3a48aab2" providerId="ADAL" clId="{7E6CC470-F83C-41E1-B8E2-15D0989CB83F}" dt="2024-12-11T14:44:51.160" v="179" actId="26606"/>
          <ac:spMkLst>
            <pc:docMk/>
            <pc:sldMk cId="2474732906" sldId="261"/>
            <ac:spMk id="15" creationId="{C0036C6B-F09C-4EAB-AE02-8D056EE74856}"/>
          </ac:spMkLst>
        </pc:spChg>
        <pc:spChg chg="add">
          <ac:chgData name="PAZIENZA DOMENICO RUGGIERO PIO" userId="d8b9f649-fa39-45d2-bc10-634e3a48aab2" providerId="ADAL" clId="{7E6CC470-F83C-41E1-B8E2-15D0989CB83F}" dt="2024-12-11T14:44:51.160" v="179" actId="26606"/>
          <ac:spMkLst>
            <pc:docMk/>
            <pc:sldMk cId="2474732906" sldId="261"/>
            <ac:spMk id="17" creationId="{FC8D5885-2804-4D3C-BE31-902E4D3279B0}"/>
          </ac:spMkLst>
        </pc:spChg>
        <pc:picChg chg="add">
          <ac:chgData name="PAZIENZA DOMENICO RUGGIERO PIO" userId="d8b9f649-fa39-45d2-bc10-634e3a48aab2" providerId="ADAL" clId="{7E6CC470-F83C-41E1-B8E2-15D0989CB83F}" dt="2024-12-11T14:44:51.160" v="179" actId="26606"/>
          <ac:picMkLst>
            <pc:docMk/>
            <pc:sldMk cId="2474732906" sldId="261"/>
            <ac:picMk id="5" creationId="{47C1D5C0-A678-32A5-6F37-9FF8D7FDD94C}"/>
          </ac:picMkLst>
        </pc:picChg>
      </pc:sldChg>
      <pc:sldChg chg="addSp delSp modSp new mod setBg">
        <pc:chgData name="PAZIENZA DOMENICO RUGGIERO PIO" userId="d8b9f649-fa39-45d2-bc10-634e3a48aab2" providerId="ADAL" clId="{7E6CC470-F83C-41E1-B8E2-15D0989CB83F}" dt="2024-12-11T14:45:16.358" v="186" actId="26606"/>
        <pc:sldMkLst>
          <pc:docMk/>
          <pc:sldMk cId="2108969173" sldId="262"/>
        </pc:sldMkLst>
        <pc:spChg chg="mod">
          <ac:chgData name="PAZIENZA DOMENICO RUGGIERO PIO" userId="d8b9f649-fa39-45d2-bc10-634e3a48aab2" providerId="ADAL" clId="{7E6CC470-F83C-41E1-B8E2-15D0989CB83F}" dt="2024-12-11T14:45:16.358" v="186" actId="26606"/>
          <ac:spMkLst>
            <pc:docMk/>
            <pc:sldMk cId="2108969173" sldId="262"/>
            <ac:spMk id="2" creationId="{B8A27B47-620B-79F3-DE1E-2BE1D7C59C8C}"/>
          </ac:spMkLst>
        </pc:spChg>
        <pc:spChg chg="del">
          <ac:chgData name="PAZIENZA DOMENICO RUGGIERO PIO" userId="d8b9f649-fa39-45d2-bc10-634e3a48aab2" providerId="ADAL" clId="{7E6CC470-F83C-41E1-B8E2-15D0989CB83F}" dt="2024-12-11T14:45:10.851" v="185"/>
          <ac:spMkLst>
            <pc:docMk/>
            <pc:sldMk cId="2108969173" sldId="262"/>
            <ac:spMk id="3" creationId="{53F14960-7D61-0E80-BF9B-F0A3A2ADBC84}"/>
          </ac:spMkLst>
        </pc:spChg>
        <pc:spChg chg="add mod">
          <ac:chgData name="PAZIENZA DOMENICO RUGGIERO PIO" userId="d8b9f649-fa39-45d2-bc10-634e3a48aab2" providerId="ADAL" clId="{7E6CC470-F83C-41E1-B8E2-15D0989CB83F}" dt="2024-12-11T14:45:16.358" v="186" actId="26606"/>
          <ac:spMkLst>
            <pc:docMk/>
            <pc:sldMk cId="2108969173" sldId="262"/>
            <ac:spMk id="4" creationId="{806CC77D-2D58-06A4-A225-2893CDFD1D78}"/>
          </ac:spMkLst>
        </pc:spChg>
        <pc:spChg chg="add">
          <ac:chgData name="PAZIENZA DOMENICO RUGGIERO PIO" userId="d8b9f649-fa39-45d2-bc10-634e3a48aab2" providerId="ADAL" clId="{7E6CC470-F83C-41E1-B8E2-15D0989CB83F}" dt="2024-12-11T14:45:16.358" v="186" actId="26606"/>
          <ac:spMkLst>
            <pc:docMk/>
            <pc:sldMk cId="2108969173" sldId="262"/>
            <ac:spMk id="10" creationId="{79477870-C64A-4E35-8F2F-05B7114F3C74}"/>
          </ac:spMkLst>
        </pc:spChg>
        <pc:spChg chg="add">
          <ac:chgData name="PAZIENZA DOMENICO RUGGIERO PIO" userId="d8b9f649-fa39-45d2-bc10-634e3a48aab2" providerId="ADAL" clId="{7E6CC470-F83C-41E1-B8E2-15D0989CB83F}" dt="2024-12-11T14:45:16.358" v="186" actId="26606"/>
          <ac:spMkLst>
            <pc:docMk/>
            <pc:sldMk cId="2108969173" sldId="262"/>
            <ac:spMk id="12" creationId="{8AEA628B-C8FF-4D0B-B111-F101F580B15D}"/>
          </ac:spMkLst>
        </pc:spChg>
        <pc:spChg chg="add">
          <ac:chgData name="PAZIENZA DOMENICO RUGGIERO PIO" userId="d8b9f649-fa39-45d2-bc10-634e3a48aab2" providerId="ADAL" clId="{7E6CC470-F83C-41E1-B8E2-15D0989CB83F}" dt="2024-12-11T14:45:16.358" v="186" actId="26606"/>
          <ac:spMkLst>
            <pc:docMk/>
            <pc:sldMk cId="2108969173" sldId="262"/>
            <ac:spMk id="14" creationId="{42663BD0-064C-40FC-A331-F49FCA9536AA}"/>
          </ac:spMkLst>
        </pc:spChg>
        <pc:picChg chg="add">
          <ac:chgData name="PAZIENZA DOMENICO RUGGIERO PIO" userId="d8b9f649-fa39-45d2-bc10-634e3a48aab2" providerId="ADAL" clId="{7E6CC470-F83C-41E1-B8E2-15D0989CB83F}" dt="2024-12-11T14:45:16.358" v="186" actId="26606"/>
          <ac:picMkLst>
            <pc:docMk/>
            <pc:sldMk cId="2108969173" sldId="262"/>
            <ac:picMk id="6" creationId="{9ABD7A07-C068-EA7B-C5FA-A7250FD5AB98}"/>
          </ac:picMkLst>
        </pc:picChg>
      </pc:sldChg>
      <pc:sldChg chg="addSp delSp modSp new mod setBg">
        <pc:chgData name="PAZIENZA DOMENICO RUGGIERO PIO" userId="d8b9f649-fa39-45d2-bc10-634e3a48aab2" providerId="ADAL" clId="{7E6CC470-F83C-41E1-B8E2-15D0989CB83F}" dt="2024-12-11T14:45:50.726" v="198" actId="26606"/>
        <pc:sldMkLst>
          <pc:docMk/>
          <pc:sldMk cId="4201055903" sldId="263"/>
        </pc:sldMkLst>
        <pc:spChg chg="mod">
          <ac:chgData name="PAZIENZA DOMENICO RUGGIERO PIO" userId="d8b9f649-fa39-45d2-bc10-634e3a48aab2" providerId="ADAL" clId="{7E6CC470-F83C-41E1-B8E2-15D0989CB83F}" dt="2024-12-11T14:45:50.726" v="198" actId="26606"/>
          <ac:spMkLst>
            <pc:docMk/>
            <pc:sldMk cId="4201055903" sldId="263"/>
            <ac:spMk id="2" creationId="{A48EA671-509D-302B-2E09-AF03790A6F86}"/>
          </ac:spMkLst>
        </pc:spChg>
        <pc:spChg chg="del mod">
          <ac:chgData name="PAZIENZA DOMENICO RUGGIERO PIO" userId="d8b9f649-fa39-45d2-bc10-634e3a48aab2" providerId="ADAL" clId="{7E6CC470-F83C-41E1-B8E2-15D0989CB83F}" dt="2024-12-11T14:45:50.726" v="198" actId="26606"/>
          <ac:spMkLst>
            <pc:docMk/>
            <pc:sldMk cId="4201055903" sldId="263"/>
            <ac:spMk id="3" creationId="{2C3BC999-7A50-B10E-3F35-A54CABC9B3BE}"/>
          </ac:spMkLst>
        </pc:spChg>
        <pc:spChg chg="add del">
          <ac:chgData name="PAZIENZA DOMENICO RUGGIERO PIO" userId="d8b9f649-fa39-45d2-bc10-634e3a48aab2" providerId="ADAL" clId="{7E6CC470-F83C-41E1-B8E2-15D0989CB83F}" dt="2024-12-11T14:45:49.175" v="195" actId="26606"/>
          <ac:spMkLst>
            <pc:docMk/>
            <pc:sldMk cId="4201055903" sldId="263"/>
            <ac:spMk id="9" creationId="{560AFAAC-EA6C-45A9-9E03-C9C9F0193B4F}"/>
          </ac:spMkLst>
        </pc:spChg>
        <pc:spChg chg="add del">
          <ac:chgData name="PAZIENZA DOMENICO RUGGIERO PIO" userId="d8b9f649-fa39-45d2-bc10-634e3a48aab2" providerId="ADAL" clId="{7E6CC470-F83C-41E1-B8E2-15D0989CB83F}" dt="2024-12-11T14:45:49.175" v="195" actId="26606"/>
          <ac:spMkLst>
            <pc:docMk/>
            <pc:sldMk cId="4201055903" sldId="263"/>
            <ac:spMk id="11" creationId="{83549E37-C86B-4401-90BD-D8BF83859F14}"/>
          </ac:spMkLst>
        </pc:spChg>
        <pc:spChg chg="add del">
          <ac:chgData name="PAZIENZA DOMENICO RUGGIERO PIO" userId="d8b9f649-fa39-45d2-bc10-634e3a48aab2" providerId="ADAL" clId="{7E6CC470-F83C-41E1-B8E2-15D0989CB83F}" dt="2024-12-11T14:45:49.175" v="195" actId="26606"/>
          <ac:spMkLst>
            <pc:docMk/>
            <pc:sldMk cId="4201055903" sldId="263"/>
            <ac:spMk id="13" creationId="{8A17784E-76D8-4521-A77D-0D2EBB923004}"/>
          </ac:spMkLst>
        </pc:spChg>
        <pc:spChg chg="add del">
          <ac:chgData name="PAZIENZA DOMENICO RUGGIERO PIO" userId="d8b9f649-fa39-45d2-bc10-634e3a48aab2" providerId="ADAL" clId="{7E6CC470-F83C-41E1-B8E2-15D0989CB83F}" dt="2024-12-11T14:45:49.175" v="195" actId="26606"/>
          <ac:spMkLst>
            <pc:docMk/>
            <pc:sldMk cId="4201055903" sldId="263"/>
            <ac:spMk id="15" creationId="{C0036C6B-F09C-4EAB-AE02-8D056EE74856}"/>
          </ac:spMkLst>
        </pc:spChg>
        <pc:spChg chg="add del">
          <ac:chgData name="PAZIENZA DOMENICO RUGGIERO PIO" userId="d8b9f649-fa39-45d2-bc10-634e3a48aab2" providerId="ADAL" clId="{7E6CC470-F83C-41E1-B8E2-15D0989CB83F}" dt="2024-12-11T14:45:49.175" v="195" actId="26606"/>
          <ac:spMkLst>
            <pc:docMk/>
            <pc:sldMk cId="4201055903" sldId="263"/>
            <ac:spMk id="17" creationId="{FC8D5885-2804-4D3C-BE31-902E4D3279B0}"/>
          </ac:spMkLst>
        </pc:spChg>
        <pc:spChg chg="add del">
          <ac:chgData name="PAZIENZA DOMENICO RUGGIERO PIO" userId="d8b9f649-fa39-45d2-bc10-634e3a48aab2" providerId="ADAL" clId="{7E6CC470-F83C-41E1-B8E2-15D0989CB83F}" dt="2024-12-11T14:45:50.693" v="197" actId="26606"/>
          <ac:spMkLst>
            <pc:docMk/>
            <pc:sldMk cId="4201055903" sldId="263"/>
            <ac:spMk id="19" creationId="{79477870-C64A-4E35-8F2F-05B7114F3C74}"/>
          </ac:spMkLst>
        </pc:spChg>
        <pc:spChg chg="add del">
          <ac:chgData name="PAZIENZA DOMENICO RUGGIERO PIO" userId="d8b9f649-fa39-45d2-bc10-634e3a48aab2" providerId="ADAL" clId="{7E6CC470-F83C-41E1-B8E2-15D0989CB83F}" dt="2024-12-11T14:45:50.693" v="197" actId="26606"/>
          <ac:spMkLst>
            <pc:docMk/>
            <pc:sldMk cId="4201055903" sldId="263"/>
            <ac:spMk id="20" creationId="{8AEA628B-C8FF-4D0B-B111-F101F580B15D}"/>
          </ac:spMkLst>
        </pc:spChg>
        <pc:spChg chg="add del">
          <ac:chgData name="PAZIENZA DOMENICO RUGGIERO PIO" userId="d8b9f649-fa39-45d2-bc10-634e3a48aab2" providerId="ADAL" clId="{7E6CC470-F83C-41E1-B8E2-15D0989CB83F}" dt="2024-12-11T14:45:50.693" v="197" actId="26606"/>
          <ac:spMkLst>
            <pc:docMk/>
            <pc:sldMk cId="4201055903" sldId="263"/>
            <ac:spMk id="21" creationId="{42663BD0-064C-40FC-A331-F49FCA9536AA}"/>
          </ac:spMkLst>
        </pc:spChg>
        <pc:spChg chg="add">
          <ac:chgData name="PAZIENZA DOMENICO RUGGIERO PIO" userId="d8b9f649-fa39-45d2-bc10-634e3a48aab2" providerId="ADAL" clId="{7E6CC470-F83C-41E1-B8E2-15D0989CB83F}" dt="2024-12-11T14:45:50.726" v="198" actId="26606"/>
          <ac:spMkLst>
            <pc:docMk/>
            <pc:sldMk cId="4201055903" sldId="263"/>
            <ac:spMk id="24" creationId="{7517A47C-B2E5-4B79-8061-D74B1311AF6E}"/>
          </ac:spMkLst>
        </pc:spChg>
        <pc:spChg chg="add">
          <ac:chgData name="PAZIENZA DOMENICO RUGGIERO PIO" userId="d8b9f649-fa39-45d2-bc10-634e3a48aab2" providerId="ADAL" clId="{7E6CC470-F83C-41E1-B8E2-15D0989CB83F}" dt="2024-12-11T14:45:50.726" v="198" actId="26606"/>
          <ac:spMkLst>
            <pc:docMk/>
            <pc:sldMk cId="4201055903" sldId="263"/>
            <ac:spMk id="25" creationId="{C505E780-2083-4CB5-A42A-5E0E2908ECC3}"/>
          </ac:spMkLst>
        </pc:spChg>
        <pc:spChg chg="add">
          <ac:chgData name="PAZIENZA DOMENICO RUGGIERO PIO" userId="d8b9f649-fa39-45d2-bc10-634e3a48aab2" providerId="ADAL" clId="{7E6CC470-F83C-41E1-B8E2-15D0989CB83F}" dt="2024-12-11T14:45:50.726" v="198" actId="26606"/>
          <ac:spMkLst>
            <pc:docMk/>
            <pc:sldMk cId="4201055903" sldId="263"/>
            <ac:spMk id="26" creationId="{D2C0AE1C-0118-41AE-8A10-7CDCBF10E96F}"/>
          </ac:spMkLst>
        </pc:spChg>
        <pc:spChg chg="add">
          <ac:chgData name="PAZIENZA DOMENICO RUGGIERO PIO" userId="d8b9f649-fa39-45d2-bc10-634e3a48aab2" providerId="ADAL" clId="{7E6CC470-F83C-41E1-B8E2-15D0989CB83F}" dt="2024-12-11T14:45:50.726" v="198" actId="26606"/>
          <ac:spMkLst>
            <pc:docMk/>
            <pc:sldMk cId="4201055903" sldId="263"/>
            <ac:spMk id="27" creationId="{463EEC44-1BA3-44ED-81FC-A644B04B2A44}"/>
          </ac:spMkLst>
        </pc:spChg>
        <pc:graphicFrameChg chg="add">
          <ac:chgData name="PAZIENZA DOMENICO RUGGIERO PIO" userId="d8b9f649-fa39-45d2-bc10-634e3a48aab2" providerId="ADAL" clId="{7E6CC470-F83C-41E1-B8E2-15D0989CB83F}" dt="2024-12-11T14:45:50.726" v="198" actId="26606"/>
          <ac:graphicFrameMkLst>
            <pc:docMk/>
            <pc:sldMk cId="4201055903" sldId="263"/>
            <ac:graphicFrameMk id="28" creationId="{7B74BDF0-C5F9-F711-85C7-570FB510E91F}"/>
          </ac:graphicFrameMkLst>
        </pc:graphicFrameChg>
        <pc:picChg chg="add del">
          <ac:chgData name="PAZIENZA DOMENICO RUGGIERO PIO" userId="d8b9f649-fa39-45d2-bc10-634e3a48aab2" providerId="ADAL" clId="{7E6CC470-F83C-41E1-B8E2-15D0989CB83F}" dt="2024-12-11T14:45:49.175" v="195" actId="26606"/>
          <ac:picMkLst>
            <pc:docMk/>
            <pc:sldMk cId="4201055903" sldId="263"/>
            <ac:picMk id="5" creationId="{648B3126-D50B-6F14-07B9-13D6ABD515C4}"/>
          </ac:picMkLst>
        </pc:picChg>
        <pc:picChg chg="add del">
          <ac:chgData name="PAZIENZA DOMENICO RUGGIERO PIO" userId="d8b9f649-fa39-45d2-bc10-634e3a48aab2" providerId="ADAL" clId="{7E6CC470-F83C-41E1-B8E2-15D0989CB83F}" dt="2024-12-11T14:45:50.693" v="197" actId="26606"/>
          <ac:picMkLst>
            <pc:docMk/>
            <pc:sldMk cId="4201055903" sldId="263"/>
            <ac:picMk id="22" creationId="{F28DDEB0-9EFA-6571-CDB8-C6070C88E3A9}"/>
          </ac:picMkLst>
        </pc:picChg>
      </pc:sldChg>
      <pc:sldChg chg="addSp delSp modSp new mod setBg">
        <pc:chgData name="PAZIENZA DOMENICO RUGGIERO PIO" userId="d8b9f649-fa39-45d2-bc10-634e3a48aab2" providerId="ADAL" clId="{7E6CC470-F83C-41E1-B8E2-15D0989CB83F}" dt="2024-12-11T14:47:01.383" v="225" actId="26606"/>
        <pc:sldMkLst>
          <pc:docMk/>
          <pc:sldMk cId="3982783309" sldId="264"/>
        </pc:sldMkLst>
        <pc:spChg chg="mod">
          <ac:chgData name="PAZIENZA DOMENICO RUGGIERO PIO" userId="d8b9f649-fa39-45d2-bc10-634e3a48aab2" providerId="ADAL" clId="{7E6CC470-F83C-41E1-B8E2-15D0989CB83F}" dt="2024-12-11T14:47:01.383" v="225" actId="26606"/>
          <ac:spMkLst>
            <pc:docMk/>
            <pc:sldMk cId="3982783309" sldId="264"/>
            <ac:spMk id="2" creationId="{2223B54D-9FE3-26BB-A29E-5E3A120FDC9B}"/>
          </ac:spMkLst>
        </pc:spChg>
        <pc:spChg chg="add del mod">
          <ac:chgData name="PAZIENZA DOMENICO RUGGIERO PIO" userId="d8b9f649-fa39-45d2-bc10-634e3a48aab2" providerId="ADAL" clId="{7E6CC470-F83C-41E1-B8E2-15D0989CB83F}" dt="2024-12-11T14:47:01.383" v="225" actId="26606"/>
          <ac:spMkLst>
            <pc:docMk/>
            <pc:sldMk cId="3982783309" sldId="264"/>
            <ac:spMk id="3" creationId="{6E7D3942-FFFC-A5CA-CE11-B4BD23EB9C6E}"/>
          </ac:spMkLst>
        </pc:spChg>
        <pc:spChg chg="add">
          <ac:chgData name="PAZIENZA DOMENICO RUGGIERO PIO" userId="d8b9f649-fa39-45d2-bc10-634e3a48aab2" providerId="ADAL" clId="{7E6CC470-F83C-41E1-B8E2-15D0989CB83F}" dt="2024-12-11T14:46:17.702" v="204"/>
          <ac:spMkLst>
            <pc:docMk/>
            <pc:sldMk cId="3982783309" sldId="264"/>
            <ac:spMk id="4" creationId="{A61359C2-4484-92F3-CE32-2AFDBFF7298A}"/>
          </ac:spMkLst>
        </pc:spChg>
        <pc:spChg chg="add">
          <ac:chgData name="PAZIENZA DOMENICO RUGGIERO PIO" userId="d8b9f649-fa39-45d2-bc10-634e3a48aab2" providerId="ADAL" clId="{7E6CC470-F83C-41E1-B8E2-15D0989CB83F}" dt="2024-12-11T14:46:17.702" v="204"/>
          <ac:spMkLst>
            <pc:docMk/>
            <pc:sldMk cId="3982783309" sldId="264"/>
            <ac:spMk id="5" creationId="{129E627A-1BFB-23BB-1923-600FD717132E}"/>
          </ac:spMkLst>
        </pc:spChg>
        <pc:spChg chg="add">
          <ac:chgData name="PAZIENZA DOMENICO RUGGIERO PIO" userId="d8b9f649-fa39-45d2-bc10-634e3a48aab2" providerId="ADAL" clId="{7E6CC470-F83C-41E1-B8E2-15D0989CB83F}" dt="2024-12-11T14:46:17.702" v="204"/>
          <ac:spMkLst>
            <pc:docMk/>
            <pc:sldMk cId="3982783309" sldId="264"/>
            <ac:spMk id="6" creationId="{A5B51801-AC76-572E-11FE-2F400E85FF91}"/>
          </ac:spMkLst>
        </pc:spChg>
        <pc:spChg chg="add">
          <ac:chgData name="PAZIENZA DOMENICO RUGGIERO PIO" userId="d8b9f649-fa39-45d2-bc10-634e3a48aab2" providerId="ADAL" clId="{7E6CC470-F83C-41E1-B8E2-15D0989CB83F}" dt="2024-12-11T14:46:28.830" v="207"/>
          <ac:spMkLst>
            <pc:docMk/>
            <pc:sldMk cId="3982783309" sldId="264"/>
            <ac:spMk id="7" creationId="{3F4A336E-E1B8-91CB-8B67-4A2000520D3E}"/>
          </ac:spMkLst>
        </pc:spChg>
        <pc:spChg chg="add">
          <ac:chgData name="PAZIENZA DOMENICO RUGGIERO PIO" userId="d8b9f649-fa39-45d2-bc10-634e3a48aab2" providerId="ADAL" clId="{7E6CC470-F83C-41E1-B8E2-15D0989CB83F}" dt="2024-12-11T14:46:28.830" v="207"/>
          <ac:spMkLst>
            <pc:docMk/>
            <pc:sldMk cId="3982783309" sldId="264"/>
            <ac:spMk id="8" creationId="{48C24D3F-A439-B174-E44D-F613DFD1280D}"/>
          </ac:spMkLst>
        </pc:spChg>
        <pc:spChg chg="add">
          <ac:chgData name="PAZIENZA DOMENICO RUGGIERO PIO" userId="d8b9f649-fa39-45d2-bc10-634e3a48aab2" providerId="ADAL" clId="{7E6CC470-F83C-41E1-B8E2-15D0989CB83F}" dt="2024-12-11T14:46:28.830" v="207"/>
          <ac:spMkLst>
            <pc:docMk/>
            <pc:sldMk cId="3982783309" sldId="264"/>
            <ac:spMk id="9" creationId="{D7ADC126-08B2-E6B5-8A2D-F492253CC47B}"/>
          </ac:spMkLst>
        </pc:spChg>
        <pc:spChg chg="add del">
          <ac:chgData name="PAZIENZA DOMENICO RUGGIERO PIO" userId="d8b9f649-fa39-45d2-bc10-634e3a48aab2" providerId="ADAL" clId="{7E6CC470-F83C-41E1-B8E2-15D0989CB83F}" dt="2024-12-11T14:46:55.266" v="216" actId="26606"/>
          <ac:spMkLst>
            <pc:docMk/>
            <pc:sldMk cId="3982783309" sldId="264"/>
            <ac:spMk id="10" creationId="{53B021B3-DE93-4AB7-8A18-CF5F1CED88B8}"/>
          </ac:spMkLst>
        </pc:spChg>
        <pc:spChg chg="add del">
          <ac:chgData name="PAZIENZA DOMENICO RUGGIERO PIO" userId="d8b9f649-fa39-45d2-bc10-634e3a48aab2" providerId="ADAL" clId="{7E6CC470-F83C-41E1-B8E2-15D0989CB83F}" dt="2024-12-11T14:46:55.266" v="216" actId="26606"/>
          <ac:spMkLst>
            <pc:docMk/>
            <pc:sldMk cId="3982783309" sldId="264"/>
            <ac:spMk id="11" creationId="{52D502E5-F6B4-4D58-B4AE-FC466FF15EE8}"/>
          </ac:spMkLst>
        </pc:spChg>
        <pc:spChg chg="add del">
          <ac:chgData name="PAZIENZA DOMENICO RUGGIERO PIO" userId="d8b9f649-fa39-45d2-bc10-634e3a48aab2" providerId="ADAL" clId="{7E6CC470-F83C-41E1-B8E2-15D0989CB83F}" dt="2024-12-11T14:46:55.266" v="216" actId="26606"/>
          <ac:spMkLst>
            <pc:docMk/>
            <pc:sldMk cId="3982783309" sldId="264"/>
            <ac:spMk id="13" creationId="{9DECDBF4-02B6-4BB4-B65B-B8107AD6A9E8}"/>
          </ac:spMkLst>
        </pc:spChg>
        <pc:spChg chg="add del">
          <ac:chgData name="PAZIENZA DOMENICO RUGGIERO PIO" userId="d8b9f649-fa39-45d2-bc10-634e3a48aab2" providerId="ADAL" clId="{7E6CC470-F83C-41E1-B8E2-15D0989CB83F}" dt="2024-12-11T14:46:57.843" v="220" actId="26606"/>
          <ac:spMkLst>
            <pc:docMk/>
            <pc:sldMk cId="3982783309" sldId="264"/>
            <ac:spMk id="14" creationId="{2711A8FB-68FC-45FC-B01E-38F809E2D439}"/>
          </ac:spMkLst>
        </pc:spChg>
        <pc:spChg chg="add del">
          <ac:chgData name="PAZIENZA DOMENICO RUGGIERO PIO" userId="d8b9f649-fa39-45d2-bc10-634e3a48aab2" providerId="ADAL" clId="{7E6CC470-F83C-41E1-B8E2-15D0989CB83F}" dt="2024-12-11T14:46:57.095" v="218" actId="26606"/>
          <ac:spMkLst>
            <pc:docMk/>
            <pc:sldMk cId="3982783309" sldId="264"/>
            <ac:spMk id="15" creationId="{69A38EBA-6E97-44A4-B4B8-D9FB5D33FD89}"/>
          </ac:spMkLst>
        </pc:spChg>
        <pc:spChg chg="add del">
          <ac:chgData name="PAZIENZA DOMENICO RUGGIERO PIO" userId="d8b9f649-fa39-45d2-bc10-634e3a48aab2" providerId="ADAL" clId="{7E6CC470-F83C-41E1-B8E2-15D0989CB83F}" dt="2024-12-11T14:46:57.095" v="218" actId="26606"/>
          <ac:spMkLst>
            <pc:docMk/>
            <pc:sldMk cId="3982783309" sldId="264"/>
            <ac:spMk id="16" creationId="{33AE4636-AEEC-45D6-84D4-7AC2DA48ECF8}"/>
          </ac:spMkLst>
        </pc:spChg>
        <pc:spChg chg="add del">
          <ac:chgData name="PAZIENZA DOMENICO RUGGIERO PIO" userId="d8b9f649-fa39-45d2-bc10-634e3a48aab2" providerId="ADAL" clId="{7E6CC470-F83C-41E1-B8E2-15D0989CB83F}" dt="2024-12-11T14:46:57.095" v="218" actId="26606"/>
          <ac:spMkLst>
            <pc:docMk/>
            <pc:sldMk cId="3982783309" sldId="264"/>
            <ac:spMk id="17" creationId="{8D9CE0F4-2EB2-4F1F-8AAC-DB3571D9FE10}"/>
          </ac:spMkLst>
        </pc:spChg>
        <pc:spChg chg="add del">
          <ac:chgData name="PAZIENZA DOMENICO RUGGIERO PIO" userId="d8b9f649-fa39-45d2-bc10-634e3a48aab2" providerId="ADAL" clId="{7E6CC470-F83C-41E1-B8E2-15D0989CB83F}" dt="2024-12-11T14:46:57.095" v="218" actId="26606"/>
          <ac:spMkLst>
            <pc:docMk/>
            <pc:sldMk cId="3982783309" sldId="264"/>
            <ac:spMk id="18" creationId="{6E7D3942-FFFC-A5CA-CE11-B4BD23EB9C6E}"/>
          </ac:spMkLst>
        </pc:spChg>
        <pc:spChg chg="add del">
          <ac:chgData name="PAZIENZA DOMENICO RUGGIERO PIO" userId="d8b9f649-fa39-45d2-bc10-634e3a48aab2" providerId="ADAL" clId="{7E6CC470-F83C-41E1-B8E2-15D0989CB83F}" dt="2024-12-11T14:46:57.843" v="220" actId="26606"/>
          <ac:spMkLst>
            <pc:docMk/>
            <pc:sldMk cId="3982783309" sldId="264"/>
            <ac:spMk id="21" creationId="{2C9A9DA9-7DC8-488B-A882-123947B0F3D9}"/>
          </ac:spMkLst>
        </pc:spChg>
        <pc:spChg chg="add del">
          <ac:chgData name="PAZIENZA DOMENICO RUGGIERO PIO" userId="d8b9f649-fa39-45d2-bc10-634e3a48aab2" providerId="ADAL" clId="{7E6CC470-F83C-41E1-B8E2-15D0989CB83F}" dt="2024-12-11T14:46:57.843" v="220" actId="26606"/>
          <ac:spMkLst>
            <pc:docMk/>
            <pc:sldMk cId="3982783309" sldId="264"/>
            <ac:spMk id="22" creationId="{57F6BDD4-E066-4008-8011-6CC31AEB4556}"/>
          </ac:spMkLst>
        </pc:spChg>
        <pc:spChg chg="add del">
          <ac:chgData name="PAZIENZA DOMENICO RUGGIERO PIO" userId="d8b9f649-fa39-45d2-bc10-634e3a48aab2" providerId="ADAL" clId="{7E6CC470-F83C-41E1-B8E2-15D0989CB83F}" dt="2024-12-11T14:46:57.843" v="220" actId="26606"/>
          <ac:spMkLst>
            <pc:docMk/>
            <pc:sldMk cId="3982783309" sldId="264"/>
            <ac:spMk id="23" creationId="{2A865FE3-5FC9-4049-87CF-30019C46C0F5}"/>
          </ac:spMkLst>
        </pc:spChg>
        <pc:spChg chg="add del">
          <ac:chgData name="PAZIENZA DOMENICO RUGGIERO PIO" userId="d8b9f649-fa39-45d2-bc10-634e3a48aab2" providerId="ADAL" clId="{7E6CC470-F83C-41E1-B8E2-15D0989CB83F}" dt="2024-12-11T14:46:57.843" v="220" actId="26606"/>
          <ac:spMkLst>
            <pc:docMk/>
            <pc:sldMk cId="3982783309" sldId="264"/>
            <ac:spMk id="24" creationId="{6E7D3942-FFFC-A5CA-CE11-B4BD23EB9C6E}"/>
          </ac:spMkLst>
        </pc:spChg>
        <pc:spChg chg="add del">
          <ac:chgData name="PAZIENZA DOMENICO RUGGIERO PIO" userId="d8b9f649-fa39-45d2-bc10-634e3a48aab2" providerId="ADAL" clId="{7E6CC470-F83C-41E1-B8E2-15D0989CB83F}" dt="2024-12-11T14:46:58.745" v="222" actId="26606"/>
          <ac:spMkLst>
            <pc:docMk/>
            <pc:sldMk cId="3982783309" sldId="264"/>
            <ac:spMk id="27" creationId="{2C9A9DA9-7DC8-488B-A882-123947B0F3D9}"/>
          </ac:spMkLst>
        </pc:spChg>
        <pc:spChg chg="add del">
          <ac:chgData name="PAZIENZA DOMENICO RUGGIERO PIO" userId="d8b9f649-fa39-45d2-bc10-634e3a48aab2" providerId="ADAL" clId="{7E6CC470-F83C-41E1-B8E2-15D0989CB83F}" dt="2024-12-11T14:46:58.745" v="222" actId="26606"/>
          <ac:spMkLst>
            <pc:docMk/>
            <pc:sldMk cId="3982783309" sldId="264"/>
            <ac:spMk id="28" creationId="{57F6BDD4-E066-4008-8011-6CC31AEB4556}"/>
          </ac:spMkLst>
        </pc:spChg>
        <pc:spChg chg="add del">
          <ac:chgData name="PAZIENZA DOMENICO RUGGIERO PIO" userId="d8b9f649-fa39-45d2-bc10-634e3a48aab2" providerId="ADAL" clId="{7E6CC470-F83C-41E1-B8E2-15D0989CB83F}" dt="2024-12-11T14:46:58.745" v="222" actId="26606"/>
          <ac:spMkLst>
            <pc:docMk/>
            <pc:sldMk cId="3982783309" sldId="264"/>
            <ac:spMk id="29" creationId="{2711A8FB-68FC-45FC-B01E-38F809E2D439}"/>
          </ac:spMkLst>
        </pc:spChg>
        <pc:spChg chg="add del">
          <ac:chgData name="PAZIENZA DOMENICO RUGGIERO PIO" userId="d8b9f649-fa39-45d2-bc10-634e3a48aab2" providerId="ADAL" clId="{7E6CC470-F83C-41E1-B8E2-15D0989CB83F}" dt="2024-12-11T14:46:58.745" v="222" actId="26606"/>
          <ac:spMkLst>
            <pc:docMk/>
            <pc:sldMk cId="3982783309" sldId="264"/>
            <ac:spMk id="30" creationId="{2A865FE3-5FC9-4049-87CF-30019C46C0F5}"/>
          </ac:spMkLst>
        </pc:spChg>
        <pc:spChg chg="add del">
          <ac:chgData name="PAZIENZA DOMENICO RUGGIERO PIO" userId="d8b9f649-fa39-45d2-bc10-634e3a48aab2" providerId="ADAL" clId="{7E6CC470-F83C-41E1-B8E2-15D0989CB83F}" dt="2024-12-11T14:46:58.745" v="222" actId="26606"/>
          <ac:spMkLst>
            <pc:docMk/>
            <pc:sldMk cId="3982783309" sldId="264"/>
            <ac:spMk id="31" creationId="{6E7D3942-FFFC-A5CA-CE11-B4BD23EB9C6E}"/>
          </ac:spMkLst>
        </pc:spChg>
        <pc:spChg chg="add">
          <ac:chgData name="PAZIENZA DOMENICO RUGGIERO PIO" userId="d8b9f649-fa39-45d2-bc10-634e3a48aab2" providerId="ADAL" clId="{7E6CC470-F83C-41E1-B8E2-15D0989CB83F}" dt="2024-12-11T14:47:01.383" v="225" actId="26606"/>
          <ac:spMkLst>
            <pc:docMk/>
            <pc:sldMk cId="3982783309" sldId="264"/>
            <ac:spMk id="36" creationId="{53B021B3-DE93-4AB7-8A18-CF5F1CED88B8}"/>
          </ac:spMkLst>
        </pc:spChg>
        <pc:spChg chg="add">
          <ac:chgData name="PAZIENZA DOMENICO RUGGIERO PIO" userId="d8b9f649-fa39-45d2-bc10-634e3a48aab2" providerId="ADAL" clId="{7E6CC470-F83C-41E1-B8E2-15D0989CB83F}" dt="2024-12-11T14:47:01.383" v="225" actId="26606"/>
          <ac:spMkLst>
            <pc:docMk/>
            <pc:sldMk cId="3982783309" sldId="264"/>
            <ac:spMk id="37" creationId="{52D502E5-F6B4-4D58-B4AE-FC466FF15EE8}"/>
          </ac:spMkLst>
        </pc:spChg>
        <pc:spChg chg="add">
          <ac:chgData name="PAZIENZA DOMENICO RUGGIERO PIO" userId="d8b9f649-fa39-45d2-bc10-634e3a48aab2" providerId="ADAL" clId="{7E6CC470-F83C-41E1-B8E2-15D0989CB83F}" dt="2024-12-11T14:47:01.383" v="225" actId="26606"/>
          <ac:spMkLst>
            <pc:docMk/>
            <pc:sldMk cId="3982783309" sldId="264"/>
            <ac:spMk id="38" creationId="{9DECDBF4-02B6-4BB4-B65B-B8107AD6A9E8}"/>
          </ac:spMkLst>
        </pc:spChg>
        <pc:graphicFrameChg chg="add del">
          <ac:chgData name="PAZIENZA DOMENICO RUGGIERO PIO" userId="d8b9f649-fa39-45d2-bc10-634e3a48aab2" providerId="ADAL" clId="{7E6CC470-F83C-41E1-B8E2-15D0989CB83F}" dt="2024-12-11T14:46:55.266" v="216" actId="26606"/>
          <ac:graphicFrameMkLst>
            <pc:docMk/>
            <pc:sldMk cId="3982783309" sldId="264"/>
            <ac:graphicFrameMk id="12" creationId="{5617D8EA-4B91-EB6A-F45C-B28C08755CA5}"/>
          </ac:graphicFrameMkLst>
        </pc:graphicFrameChg>
        <pc:graphicFrameChg chg="add del">
          <ac:chgData name="PAZIENZA DOMENICO RUGGIERO PIO" userId="d8b9f649-fa39-45d2-bc10-634e3a48aab2" providerId="ADAL" clId="{7E6CC470-F83C-41E1-B8E2-15D0989CB83F}" dt="2024-12-11T14:47:01.352" v="224" actId="26606"/>
          <ac:graphicFrameMkLst>
            <pc:docMk/>
            <pc:sldMk cId="3982783309" sldId="264"/>
            <ac:graphicFrameMk id="34" creationId="{8DE7D448-DFC5-35D3-08DB-6724742B0D3A}"/>
          </ac:graphicFrameMkLst>
        </pc:graphicFrameChg>
        <pc:graphicFrameChg chg="add">
          <ac:chgData name="PAZIENZA DOMENICO RUGGIERO PIO" userId="d8b9f649-fa39-45d2-bc10-634e3a48aab2" providerId="ADAL" clId="{7E6CC470-F83C-41E1-B8E2-15D0989CB83F}" dt="2024-12-11T14:47:01.383" v="225" actId="26606"/>
          <ac:graphicFrameMkLst>
            <pc:docMk/>
            <pc:sldMk cId="3982783309" sldId="264"/>
            <ac:graphicFrameMk id="39" creationId="{EB1E2762-D503-09DC-7DAD-EFB97A61D182}"/>
          </ac:graphicFrameMkLst>
        </pc:graphicFrameChg>
        <pc:picChg chg="add del">
          <ac:chgData name="PAZIENZA DOMENICO RUGGIERO PIO" userId="d8b9f649-fa39-45d2-bc10-634e3a48aab2" providerId="ADAL" clId="{7E6CC470-F83C-41E1-B8E2-15D0989CB83F}" dt="2024-12-11T14:46:57.095" v="218" actId="26606"/>
          <ac:picMkLst>
            <pc:docMk/>
            <pc:sldMk cId="3982783309" sldId="264"/>
            <ac:picMk id="19" creationId="{427D6805-CEF2-E428-239C-1B7F079A23E0}"/>
          </ac:picMkLst>
        </pc:picChg>
        <pc:picChg chg="add del">
          <ac:chgData name="PAZIENZA DOMENICO RUGGIERO PIO" userId="d8b9f649-fa39-45d2-bc10-634e3a48aab2" providerId="ADAL" clId="{7E6CC470-F83C-41E1-B8E2-15D0989CB83F}" dt="2024-12-11T14:46:57.843" v="220" actId="26606"/>
          <ac:picMkLst>
            <pc:docMk/>
            <pc:sldMk cId="3982783309" sldId="264"/>
            <ac:picMk id="25" creationId="{0D6E0BF4-8EC6-1AAF-82BE-8486FC32361C}"/>
          </ac:picMkLst>
        </pc:picChg>
        <pc:picChg chg="add del">
          <ac:chgData name="PAZIENZA DOMENICO RUGGIERO PIO" userId="d8b9f649-fa39-45d2-bc10-634e3a48aab2" providerId="ADAL" clId="{7E6CC470-F83C-41E1-B8E2-15D0989CB83F}" dt="2024-12-11T14:46:58.745" v="222" actId="26606"/>
          <ac:picMkLst>
            <pc:docMk/>
            <pc:sldMk cId="3982783309" sldId="264"/>
            <ac:picMk id="32" creationId="{2EDEBC6B-E650-7FC6-1F32-3FEA68BD74DF}"/>
          </ac:picMkLst>
        </pc:picChg>
      </pc:sldChg>
      <pc:sldChg chg="addSp delSp modSp new mod setBg">
        <pc:chgData name="PAZIENZA DOMENICO RUGGIERO PIO" userId="d8b9f649-fa39-45d2-bc10-634e3a48aab2" providerId="ADAL" clId="{7E6CC470-F83C-41E1-B8E2-15D0989CB83F}" dt="2024-12-11T14:48:27.765" v="257" actId="26606"/>
        <pc:sldMkLst>
          <pc:docMk/>
          <pc:sldMk cId="2463085710" sldId="265"/>
        </pc:sldMkLst>
        <pc:spChg chg="mod">
          <ac:chgData name="PAZIENZA DOMENICO RUGGIERO PIO" userId="d8b9f649-fa39-45d2-bc10-634e3a48aab2" providerId="ADAL" clId="{7E6CC470-F83C-41E1-B8E2-15D0989CB83F}" dt="2024-12-11T14:48:27.765" v="257" actId="26606"/>
          <ac:spMkLst>
            <pc:docMk/>
            <pc:sldMk cId="2463085710" sldId="265"/>
            <ac:spMk id="2" creationId="{76E10EEB-3320-C47A-3206-E9104223D800}"/>
          </ac:spMkLst>
        </pc:spChg>
        <pc:spChg chg="add del mod">
          <ac:chgData name="PAZIENZA DOMENICO RUGGIERO PIO" userId="d8b9f649-fa39-45d2-bc10-634e3a48aab2" providerId="ADAL" clId="{7E6CC470-F83C-41E1-B8E2-15D0989CB83F}" dt="2024-12-11T14:48:27.765" v="257" actId="26606"/>
          <ac:spMkLst>
            <pc:docMk/>
            <pc:sldMk cId="2463085710" sldId="265"/>
            <ac:spMk id="3" creationId="{95696941-F6D7-5180-314F-87A51344ACF4}"/>
          </ac:spMkLst>
        </pc:spChg>
        <pc:spChg chg="add">
          <ac:chgData name="PAZIENZA DOMENICO RUGGIERO PIO" userId="d8b9f649-fa39-45d2-bc10-634e3a48aab2" providerId="ADAL" clId="{7E6CC470-F83C-41E1-B8E2-15D0989CB83F}" dt="2024-12-11T14:47:23.861" v="232"/>
          <ac:spMkLst>
            <pc:docMk/>
            <pc:sldMk cId="2463085710" sldId="265"/>
            <ac:spMk id="4" creationId="{9812D297-A518-8D3B-6744-51AA80BCBD96}"/>
          </ac:spMkLst>
        </pc:spChg>
        <pc:spChg chg="add">
          <ac:chgData name="PAZIENZA DOMENICO RUGGIERO PIO" userId="d8b9f649-fa39-45d2-bc10-634e3a48aab2" providerId="ADAL" clId="{7E6CC470-F83C-41E1-B8E2-15D0989CB83F}" dt="2024-12-11T14:47:23.861" v="232"/>
          <ac:spMkLst>
            <pc:docMk/>
            <pc:sldMk cId="2463085710" sldId="265"/>
            <ac:spMk id="5" creationId="{36734647-C86D-8114-46C6-AA562E5B0CA6}"/>
          </ac:spMkLst>
        </pc:spChg>
        <pc:spChg chg="add">
          <ac:chgData name="PAZIENZA DOMENICO RUGGIERO PIO" userId="d8b9f649-fa39-45d2-bc10-634e3a48aab2" providerId="ADAL" clId="{7E6CC470-F83C-41E1-B8E2-15D0989CB83F}" dt="2024-12-11T14:47:23.861" v="232"/>
          <ac:spMkLst>
            <pc:docMk/>
            <pc:sldMk cId="2463085710" sldId="265"/>
            <ac:spMk id="6" creationId="{F32EA9D1-2C3D-AB52-3FCC-602EEDED2B7C}"/>
          </ac:spMkLst>
        </pc:spChg>
        <pc:spChg chg="add del">
          <ac:chgData name="PAZIENZA DOMENICO RUGGIERO PIO" userId="d8b9f649-fa39-45d2-bc10-634e3a48aab2" providerId="ADAL" clId="{7E6CC470-F83C-41E1-B8E2-15D0989CB83F}" dt="2024-12-11T14:48:27.738" v="256" actId="26606"/>
          <ac:spMkLst>
            <pc:docMk/>
            <pc:sldMk cId="2463085710" sldId="265"/>
            <ac:spMk id="8" creationId="{53B021B3-DE93-4AB7-8A18-CF5F1CED88B8}"/>
          </ac:spMkLst>
        </pc:spChg>
        <pc:spChg chg="add del">
          <ac:chgData name="PAZIENZA DOMENICO RUGGIERO PIO" userId="d8b9f649-fa39-45d2-bc10-634e3a48aab2" providerId="ADAL" clId="{7E6CC470-F83C-41E1-B8E2-15D0989CB83F}" dt="2024-12-11T14:48:09.395" v="245" actId="26606"/>
          <ac:spMkLst>
            <pc:docMk/>
            <pc:sldMk cId="2463085710" sldId="265"/>
            <ac:spMk id="9" creationId="{53B021B3-DE93-4AB7-8A18-CF5F1CED88B8}"/>
          </ac:spMkLst>
        </pc:spChg>
        <pc:spChg chg="add del">
          <ac:chgData name="PAZIENZA DOMENICO RUGGIERO PIO" userId="d8b9f649-fa39-45d2-bc10-634e3a48aab2" providerId="ADAL" clId="{7E6CC470-F83C-41E1-B8E2-15D0989CB83F}" dt="2024-12-11T14:48:27.738" v="256" actId="26606"/>
          <ac:spMkLst>
            <pc:docMk/>
            <pc:sldMk cId="2463085710" sldId="265"/>
            <ac:spMk id="10" creationId="{52D502E5-F6B4-4D58-B4AE-FC466FF15EE8}"/>
          </ac:spMkLst>
        </pc:spChg>
        <pc:spChg chg="add del">
          <ac:chgData name="PAZIENZA DOMENICO RUGGIERO PIO" userId="d8b9f649-fa39-45d2-bc10-634e3a48aab2" providerId="ADAL" clId="{7E6CC470-F83C-41E1-B8E2-15D0989CB83F}" dt="2024-12-11T14:48:09.395" v="245" actId="26606"/>
          <ac:spMkLst>
            <pc:docMk/>
            <pc:sldMk cId="2463085710" sldId="265"/>
            <ac:spMk id="11" creationId="{52D502E5-F6B4-4D58-B4AE-FC466FF15EE8}"/>
          </ac:spMkLst>
        </pc:spChg>
        <pc:spChg chg="add del">
          <ac:chgData name="PAZIENZA DOMENICO RUGGIERO PIO" userId="d8b9f649-fa39-45d2-bc10-634e3a48aab2" providerId="ADAL" clId="{7E6CC470-F83C-41E1-B8E2-15D0989CB83F}" dt="2024-12-11T14:48:27.738" v="256" actId="26606"/>
          <ac:spMkLst>
            <pc:docMk/>
            <pc:sldMk cId="2463085710" sldId="265"/>
            <ac:spMk id="12" creationId="{9DECDBF4-02B6-4BB4-B65B-B8107AD6A9E8}"/>
          </ac:spMkLst>
        </pc:spChg>
        <pc:spChg chg="add del">
          <ac:chgData name="PAZIENZA DOMENICO RUGGIERO PIO" userId="d8b9f649-fa39-45d2-bc10-634e3a48aab2" providerId="ADAL" clId="{7E6CC470-F83C-41E1-B8E2-15D0989CB83F}" dt="2024-12-11T14:48:09.395" v="245" actId="26606"/>
          <ac:spMkLst>
            <pc:docMk/>
            <pc:sldMk cId="2463085710" sldId="265"/>
            <ac:spMk id="13" creationId="{9DECDBF4-02B6-4BB4-B65B-B8107AD6A9E8}"/>
          </ac:spMkLst>
        </pc:spChg>
        <pc:spChg chg="add">
          <ac:chgData name="PAZIENZA DOMENICO RUGGIERO PIO" userId="d8b9f649-fa39-45d2-bc10-634e3a48aab2" providerId="ADAL" clId="{7E6CC470-F83C-41E1-B8E2-15D0989CB83F}" dt="2024-12-11T14:48:27.765" v="257" actId="26606"/>
          <ac:spMkLst>
            <pc:docMk/>
            <pc:sldMk cId="2463085710" sldId="265"/>
            <ac:spMk id="16" creationId="{53B021B3-DE93-4AB7-8A18-CF5F1CED88B8}"/>
          </ac:spMkLst>
        </pc:spChg>
        <pc:spChg chg="add">
          <ac:chgData name="PAZIENZA DOMENICO RUGGIERO PIO" userId="d8b9f649-fa39-45d2-bc10-634e3a48aab2" providerId="ADAL" clId="{7E6CC470-F83C-41E1-B8E2-15D0989CB83F}" dt="2024-12-11T14:48:27.765" v="257" actId="26606"/>
          <ac:spMkLst>
            <pc:docMk/>
            <pc:sldMk cId="2463085710" sldId="265"/>
            <ac:spMk id="17" creationId="{52D502E5-F6B4-4D58-B4AE-FC466FF15EE8}"/>
          </ac:spMkLst>
        </pc:spChg>
        <pc:spChg chg="add">
          <ac:chgData name="PAZIENZA DOMENICO RUGGIERO PIO" userId="d8b9f649-fa39-45d2-bc10-634e3a48aab2" providerId="ADAL" clId="{7E6CC470-F83C-41E1-B8E2-15D0989CB83F}" dt="2024-12-11T14:48:27.765" v="257" actId="26606"/>
          <ac:spMkLst>
            <pc:docMk/>
            <pc:sldMk cId="2463085710" sldId="265"/>
            <ac:spMk id="18" creationId="{9DECDBF4-02B6-4BB4-B65B-B8107AD6A9E8}"/>
          </ac:spMkLst>
        </pc:spChg>
        <pc:graphicFrameChg chg="add del">
          <ac:chgData name="PAZIENZA DOMENICO RUGGIERO PIO" userId="d8b9f649-fa39-45d2-bc10-634e3a48aab2" providerId="ADAL" clId="{7E6CC470-F83C-41E1-B8E2-15D0989CB83F}" dt="2024-12-11T14:48:09.395" v="245" actId="26606"/>
          <ac:graphicFrameMkLst>
            <pc:docMk/>
            <pc:sldMk cId="2463085710" sldId="265"/>
            <ac:graphicFrameMk id="7" creationId="{8B6E1EDE-9548-D5B1-E5F7-D38B244DFCD5}"/>
          </ac:graphicFrameMkLst>
        </pc:graphicFrameChg>
        <pc:graphicFrameChg chg="add del">
          <ac:chgData name="PAZIENZA DOMENICO RUGGIERO PIO" userId="d8b9f649-fa39-45d2-bc10-634e3a48aab2" providerId="ADAL" clId="{7E6CC470-F83C-41E1-B8E2-15D0989CB83F}" dt="2024-12-11T14:48:27.738" v="256" actId="26606"/>
          <ac:graphicFrameMkLst>
            <pc:docMk/>
            <pc:sldMk cId="2463085710" sldId="265"/>
            <ac:graphicFrameMk id="14" creationId="{E0C45E78-7B6F-113B-C018-D1DF53505C20}"/>
          </ac:graphicFrameMkLst>
        </pc:graphicFrameChg>
        <pc:graphicFrameChg chg="add">
          <ac:chgData name="PAZIENZA DOMENICO RUGGIERO PIO" userId="d8b9f649-fa39-45d2-bc10-634e3a48aab2" providerId="ADAL" clId="{7E6CC470-F83C-41E1-B8E2-15D0989CB83F}" dt="2024-12-11T14:48:27.765" v="257" actId="26606"/>
          <ac:graphicFrameMkLst>
            <pc:docMk/>
            <pc:sldMk cId="2463085710" sldId="265"/>
            <ac:graphicFrameMk id="19" creationId="{D73D27DF-F2F2-9D56-3C17-30243706A2BC}"/>
          </ac:graphicFrameMkLst>
        </pc:graphicFrameChg>
      </pc:sldChg>
      <pc:sldChg chg="addSp modSp new mod setBg">
        <pc:chgData name="PAZIENZA DOMENICO RUGGIERO PIO" userId="d8b9f649-fa39-45d2-bc10-634e3a48aab2" providerId="ADAL" clId="{7E6CC470-F83C-41E1-B8E2-15D0989CB83F}" dt="2024-12-11T14:49:00.078" v="266" actId="26606"/>
        <pc:sldMkLst>
          <pc:docMk/>
          <pc:sldMk cId="559849929" sldId="266"/>
        </pc:sldMkLst>
        <pc:spChg chg="mod">
          <ac:chgData name="PAZIENZA DOMENICO RUGGIERO PIO" userId="d8b9f649-fa39-45d2-bc10-634e3a48aab2" providerId="ADAL" clId="{7E6CC470-F83C-41E1-B8E2-15D0989CB83F}" dt="2024-12-11T14:49:00.078" v="266" actId="26606"/>
          <ac:spMkLst>
            <pc:docMk/>
            <pc:sldMk cId="559849929" sldId="266"/>
            <ac:spMk id="2" creationId="{4657F40C-5D6A-D52F-EF88-3F3404E1FADE}"/>
          </ac:spMkLst>
        </pc:spChg>
        <pc:spChg chg="mod">
          <ac:chgData name="PAZIENZA DOMENICO RUGGIERO PIO" userId="d8b9f649-fa39-45d2-bc10-634e3a48aab2" providerId="ADAL" clId="{7E6CC470-F83C-41E1-B8E2-15D0989CB83F}" dt="2024-12-11T14:49:00.078" v="266" actId="26606"/>
          <ac:spMkLst>
            <pc:docMk/>
            <pc:sldMk cId="559849929" sldId="266"/>
            <ac:spMk id="3" creationId="{5B799BC8-EC39-7151-D548-F73640596C3F}"/>
          </ac:spMkLst>
        </pc:spChg>
        <pc:spChg chg="add">
          <ac:chgData name="PAZIENZA DOMENICO RUGGIERO PIO" userId="d8b9f649-fa39-45d2-bc10-634e3a48aab2" providerId="ADAL" clId="{7E6CC470-F83C-41E1-B8E2-15D0989CB83F}" dt="2024-12-11T14:49:00.078" v="266" actId="26606"/>
          <ac:spMkLst>
            <pc:docMk/>
            <pc:sldMk cId="559849929" sldId="266"/>
            <ac:spMk id="9" creationId="{8380AD67-C5CA-4918-B4BB-C359BB03EEDD}"/>
          </ac:spMkLst>
        </pc:spChg>
        <pc:spChg chg="add">
          <ac:chgData name="PAZIENZA DOMENICO RUGGIERO PIO" userId="d8b9f649-fa39-45d2-bc10-634e3a48aab2" providerId="ADAL" clId="{7E6CC470-F83C-41E1-B8E2-15D0989CB83F}" dt="2024-12-11T14:49:00.078" v="266" actId="26606"/>
          <ac:spMkLst>
            <pc:docMk/>
            <pc:sldMk cId="559849929" sldId="266"/>
            <ac:spMk id="11" creationId="{EABAD4DA-87BA-4F70-9EF0-45C6BCF17823}"/>
          </ac:spMkLst>
        </pc:spChg>
        <pc:spChg chg="add">
          <ac:chgData name="PAZIENZA DOMENICO RUGGIERO PIO" userId="d8b9f649-fa39-45d2-bc10-634e3a48aab2" providerId="ADAL" clId="{7E6CC470-F83C-41E1-B8E2-15D0989CB83F}" dt="2024-12-11T14:49:00.078" v="266" actId="26606"/>
          <ac:spMkLst>
            <pc:docMk/>
            <pc:sldMk cId="559849929" sldId="266"/>
            <ac:spMk id="13" creationId="{915128D9-2797-47FA-B6FE-EC24E6B8437A}"/>
          </ac:spMkLst>
        </pc:spChg>
        <pc:picChg chg="add">
          <ac:chgData name="PAZIENZA DOMENICO RUGGIERO PIO" userId="d8b9f649-fa39-45d2-bc10-634e3a48aab2" providerId="ADAL" clId="{7E6CC470-F83C-41E1-B8E2-15D0989CB83F}" dt="2024-12-11T14:49:00.078" v="266" actId="26606"/>
          <ac:picMkLst>
            <pc:docMk/>
            <pc:sldMk cId="559849929" sldId="266"/>
            <ac:picMk id="5" creationId="{40C222D1-976C-31A3-FC84-C8DAED9D5C7A}"/>
          </ac:picMkLst>
        </pc:picChg>
      </pc:sldChg>
      <pc:sldChg chg="new del">
        <pc:chgData name="PAZIENZA DOMENICO RUGGIERO PIO" userId="d8b9f649-fa39-45d2-bc10-634e3a48aab2" providerId="ADAL" clId="{7E6CC470-F83C-41E1-B8E2-15D0989CB83F}" dt="2024-12-11T14:48:08.987" v="244" actId="680"/>
        <pc:sldMkLst>
          <pc:docMk/>
          <pc:sldMk cId="3216585442" sldId="266"/>
        </pc:sldMkLst>
      </pc:sldChg>
      <pc:sldChg chg="addSp delSp modSp new mod setBg">
        <pc:chgData name="PAZIENZA DOMENICO RUGGIERO PIO" userId="d8b9f649-fa39-45d2-bc10-634e3a48aab2" providerId="ADAL" clId="{7E6CC470-F83C-41E1-B8E2-15D0989CB83F}" dt="2024-12-11T14:49:34.278" v="273" actId="26606"/>
        <pc:sldMkLst>
          <pc:docMk/>
          <pc:sldMk cId="2173793958" sldId="267"/>
        </pc:sldMkLst>
        <pc:spChg chg="mod">
          <ac:chgData name="PAZIENZA DOMENICO RUGGIERO PIO" userId="d8b9f649-fa39-45d2-bc10-634e3a48aab2" providerId="ADAL" clId="{7E6CC470-F83C-41E1-B8E2-15D0989CB83F}" dt="2024-12-11T14:49:34.278" v="273" actId="26606"/>
          <ac:spMkLst>
            <pc:docMk/>
            <pc:sldMk cId="2173793958" sldId="267"/>
            <ac:spMk id="2" creationId="{541F155F-386A-87D8-9219-F4B42E1744EB}"/>
          </ac:spMkLst>
        </pc:spChg>
        <pc:spChg chg="del mod">
          <ac:chgData name="PAZIENZA DOMENICO RUGGIERO PIO" userId="d8b9f649-fa39-45d2-bc10-634e3a48aab2" providerId="ADAL" clId="{7E6CC470-F83C-41E1-B8E2-15D0989CB83F}" dt="2024-12-11T14:49:34.278" v="273" actId="26606"/>
          <ac:spMkLst>
            <pc:docMk/>
            <pc:sldMk cId="2173793958" sldId="267"/>
            <ac:spMk id="3" creationId="{D3515241-F77F-E9A8-AAB1-C181566B0FD0}"/>
          </ac:spMkLst>
        </pc:spChg>
        <pc:spChg chg="add">
          <ac:chgData name="PAZIENZA DOMENICO RUGGIERO PIO" userId="d8b9f649-fa39-45d2-bc10-634e3a48aab2" providerId="ADAL" clId="{7E6CC470-F83C-41E1-B8E2-15D0989CB83F}" dt="2024-12-11T14:49:34.278" v="273" actId="26606"/>
          <ac:spMkLst>
            <pc:docMk/>
            <pc:sldMk cId="2173793958" sldId="267"/>
            <ac:spMk id="9" creationId="{7517A47C-B2E5-4B79-8061-D74B1311AF6E}"/>
          </ac:spMkLst>
        </pc:spChg>
        <pc:spChg chg="add">
          <ac:chgData name="PAZIENZA DOMENICO RUGGIERO PIO" userId="d8b9f649-fa39-45d2-bc10-634e3a48aab2" providerId="ADAL" clId="{7E6CC470-F83C-41E1-B8E2-15D0989CB83F}" dt="2024-12-11T14:49:34.278" v="273" actId="26606"/>
          <ac:spMkLst>
            <pc:docMk/>
            <pc:sldMk cId="2173793958" sldId="267"/>
            <ac:spMk id="11" creationId="{C505E780-2083-4CB5-A42A-5E0E2908ECC3}"/>
          </ac:spMkLst>
        </pc:spChg>
        <pc:spChg chg="add">
          <ac:chgData name="PAZIENZA DOMENICO RUGGIERO PIO" userId="d8b9f649-fa39-45d2-bc10-634e3a48aab2" providerId="ADAL" clId="{7E6CC470-F83C-41E1-B8E2-15D0989CB83F}" dt="2024-12-11T14:49:34.278" v="273" actId="26606"/>
          <ac:spMkLst>
            <pc:docMk/>
            <pc:sldMk cId="2173793958" sldId="267"/>
            <ac:spMk id="13" creationId="{D2C0AE1C-0118-41AE-8A10-7CDCBF10E96F}"/>
          </ac:spMkLst>
        </pc:spChg>
        <pc:spChg chg="add">
          <ac:chgData name="PAZIENZA DOMENICO RUGGIERO PIO" userId="d8b9f649-fa39-45d2-bc10-634e3a48aab2" providerId="ADAL" clId="{7E6CC470-F83C-41E1-B8E2-15D0989CB83F}" dt="2024-12-11T14:49:34.278" v="273" actId="26606"/>
          <ac:spMkLst>
            <pc:docMk/>
            <pc:sldMk cId="2173793958" sldId="267"/>
            <ac:spMk id="15" creationId="{463EEC44-1BA3-44ED-81FC-A644B04B2A44}"/>
          </ac:spMkLst>
        </pc:spChg>
        <pc:graphicFrameChg chg="add">
          <ac:chgData name="PAZIENZA DOMENICO RUGGIERO PIO" userId="d8b9f649-fa39-45d2-bc10-634e3a48aab2" providerId="ADAL" clId="{7E6CC470-F83C-41E1-B8E2-15D0989CB83F}" dt="2024-12-11T14:49:34.278" v="273" actId="26606"/>
          <ac:graphicFrameMkLst>
            <pc:docMk/>
            <pc:sldMk cId="2173793958" sldId="267"/>
            <ac:graphicFrameMk id="5" creationId="{185E083E-BE41-5C0C-417F-386295ECFE69}"/>
          </ac:graphicFrameMkLst>
        </pc:graphicFrameChg>
      </pc:sldChg>
      <pc:sldChg chg="new">
        <pc:chgData name="PAZIENZA DOMENICO RUGGIERO PIO" userId="d8b9f649-fa39-45d2-bc10-634e3a48aab2" providerId="ADAL" clId="{7E6CC470-F83C-41E1-B8E2-15D0989CB83F}" dt="2024-12-11T14:49:39.394" v="274" actId="680"/>
        <pc:sldMkLst>
          <pc:docMk/>
          <pc:sldMk cId="3369805535" sldId="268"/>
        </pc:sldMkLst>
      </pc:sldChg>
      <pc:sldMasterChg chg="del delSldLayout">
        <pc:chgData name="PAZIENZA DOMENICO RUGGIERO PIO" userId="d8b9f649-fa39-45d2-bc10-634e3a48aab2" providerId="ADAL" clId="{7E6CC470-F83C-41E1-B8E2-15D0989CB83F}" dt="2024-12-11T14:40:02.472" v="87" actId="26606"/>
        <pc:sldMasterMkLst>
          <pc:docMk/>
          <pc:sldMasterMk cId="1249450916" sldId="2147483648"/>
        </pc:sldMasterMkLst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1402446049" sldId="2147483649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2839656351" sldId="2147483650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908005212" sldId="2147483651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1764412453" sldId="2147483652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402040758" sldId="2147483653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4161312212" sldId="2147483654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4262621551" sldId="2147483655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2970726663" sldId="2147483656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3777579500" sldId="2147483657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1194807463" sldId="2147483658"/>
          </pc:sldLayoutMkLst>
        </pc:sldLayoutChg>
        <pc:sldLayoutChg chg="del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1249450916" sldId="2147483648"/>
            <pc:sldLayoutMk cId="3943661646" sldId="2147483659"/>
          </pc:sldLayoutMkLst>
        </pc:sldLayoutChg>
      </pc:sldMasterChg>
      <pc:sldMasterChg chg="add replId addSldLayout">
        <pc:chgData name="PAZIENZA DOMENICO RUGGIERO PIO" userId="d8b9f649-fa39-45d2-bc10-634e3a48aab2" providerId="ADAL" clId="{7E6CC470-F83C-41E1-B8E2-15D0989CB83F}" dt="2024-12-11T14:40:02.472" v="87" actId="26606"/>
        <pc:sldMasterMkLst>
          <pc:docMk/>
          <pc:sldMasterMk cId="235730203" sldId="2147483660"/>
        </pc:sldMasterMkLst>
        <pc:sldLayoutChg chg="ad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63858587" sldId="2147483661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1035452040" sldId="2147483662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39046113" sldId="2147483663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871844013" sldId="2147483664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2891341341" sldId="2147483665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2058958734" sldId="2147483666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2197836723" sldId="2147483667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3612625161" sldId="2147483668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871068332" sldId="2147483669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1067053438" sldId="2147483670"/>
          </pc:sldLayoutMkLst>
        </pc:sldLayoutChg>
        <pc:sldLayoutChg chg="add replId">
          <pc:chgData name="PAZIENZA DOMENICO RUGGIERO PIO" userId="d8b9f649-fa39-45d2-bc10-634e3a48aab2" providerId="ADAL" clId="{7E6CC470-F83C-41E1-B8E2-15D0989CB83F}" dt="2024-12-11T14:40:02.472" v="87" actId="26606"/>
          <pc:sldLayoutMkLst>
            <pc:docMk/>
            <pc:sldMasterMk cId="235730203" sldId="2147483660"/>
            <pc:sldLayoutMk cId="997508489" sldId="2147483671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40.svg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40.svg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7A8D28-9241-425F-AD57-C302E294012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5_2" csCatId="accent5" phldr="1"/>
      <dgm:spPr/>
      <dgm:t>
        <a:bodyPr/>
        <a:lstStyle/>
        <a:p>
          <a:endParaRPr lang="en-US"/>
        </a:p>
      </dgm:t>
    </dgm:pt>
    <dgm:pt modelId="{7AF17281-8567-4E30-BF0F-7094B61C6CF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Goal</a:t>
          </a:r>
          <a:r>
            <a:rPr lang="en-US"/>
            <a:t>: Develop a chatbot capable of understanding user emotions and engaging in meaningful conversations.</a:t>
          </a:r>
        </a:p>
      </dgm:t>
    </dgm:pt>
    <dgm:pt modelId="{A018F371-396B-4A18-86DD-57085DDED3BF}" type="parTrans" cxnId="{3D38AA85-4370-47E2-B695-7F5D389B9DF6}">
      <dgm:prSet/>
      <dgm:spPr/>
      <dgm:t>
        <a:bodyPr/>
        <a:lstStyle/>
        <a:p>
          <a:endParaRPr lang="en-US"/>
        </a:p>
      </dgm:t>
    </dgm:pt>
    <dgm:pt modelId="{AB85B5DC-11A4-46F1-9CC0-26E9AF2980C6}" type="sibTrans" cxnId="{3D38AA85-4370-47E2-B695-7F5D389B9DF6}">
      <dgm:prSet/>
      <dgm:spPr/>
      <dgm:t>
        <a:bodyPr/>
        <a:lstStyle/>
        <a:p>
          <a:endParaRPr lang="en-US"/>
        </a:p>
      </dgm:t>
    </dgm:pt>
    <dgm:pt modelId="{8939F8F7-0C32-4C2A-B784-F0E92F14A76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Key Features</a:t>
          </a:r>
          <a:r>
            <a:rPr lang="en-US"/>
            <a:t>:</a:t>
          </a:r>
        </a:p>
      </dgm:t>
    </dgm:pt>
    <dgm:pt modelId="{4EA441A0-8E70-4E5C-B679-808CA9A881C9}" type="parTrans" cxnId="{B52CAF17-8FB0-42B2-8DCD-17D4925EC9F1}">
      <dgm:prSet/>
      <dgm:spPr/>
      <dgm:t>
        <a:bodyPr/>
        <a:lstStyle/>
        <a:p>
          <a:endParaRPr lang="en-US"/>
        </a:p>
      </dgm:t>
    </dgm:pt>
    <dgm:pt modelId="{0908086F-D16A-4579-86B1-C7212601AE54}" type="sibTrans" cxnId="{B52CAF17-8FB0-42B2-8DCD-17D4925EC9F1}">
      <dgm:prSet/>
      <dgm:spPr/>
      <dgm:t>
        <a:bodyPr/>
        <a:lstStyle/>
        <a:p>
          <a:endParaRPr lang="en-US"/>
        </a:p>
      </dgm:t>
    </dgm:pt>
    <dgm:pt modelId="{84B4F824-D4F4-45C0-B609-AAE75497210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/>
            <a:t>Emotion detection from text.</a:t>
          </a:r>
        </a:p>
      </dgm:t>
    </dgm:pt>
    <dgm:pt modelId="{6E366D69-1252-4CE7-A947-161D19D2CC27}" type="parTrans" cxnId="{37112588-851F-4C94-8103-622327498EBD}">
      <dgm:prSet/>
      <dgm:spPr/>
      <dgm:t>
        <a:bodyPr/>
        <a:lstStyle/>
        <a:p>
          <a:endParaRPr lang="en-US"/>
        </a:p>
      </dgm:t>
    </dgm:pt>
    <dgm:pt modelId="{64015A29-4EBF-4BFC-B434-DE6E7D7ECE30}" type="sibTrans" cxnId="{37112588-851F-4C94-8103-622327498EBD}">
      <dgm:prSet/>
      <dgm:spPr/>
      <dgm:t>
        <a:bodyPr/>
        <a:lstStyle/>
        <a:p>
          <a:endParaRPr lang="en-US"/>
        </a:p>
      </dgm:t>
    </dgm:pt>
    <dgm:pt modelId="{DC75F05E-8ABC-4B7B-8812-831040911D3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Dynamic and context-aware responses.</a:t>
          </a:r>
        </a:p>
      </dgm:t>
    </dgm:pt>
    <dgm:pt modelId="{3CBDC8AC-BEE0-498C-8B22-EDFDA8052ED1}" type="parTrans" cxnId="{FDEB1492-9BA9-4CE1-B33E-5F6EB5451032}">
      <dgm:prSet/>
      <dgm:spPr/>
      <dgm:t>
        <a:bodyPr/>
        <a:lstStyle/>
        <a:p>
          <a:endParaRPr lang="en-US"/>
        </a:p>
      </dgm:t>
    </dgm:pt>
    <dgm:pt modelId="{FCD3311B-F172-4611-94F6-C480493941ED}" type="sibTrans" cxnId="{FDEB1492-9BA9-4CE1-B33E-5F6EB5451032}">
      <dgm:prSet/>
      <dgm:spPr/>
      <dgm:t>
        <a:bodyPr/>
        <a:lstStyle/>
        <a:p>
          <a:endParaRPr lang="en-US"/>
        </a:p>
      </dgm:t>
    </dgm:pt>
    <dgm:pt modelId="{BF15E67D-A4BF-46DA-BDCC-18D5EA358B4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Fine-tuned conversational models for better engagement.</a:t>
          </a:r>
        </a:p>
      </dgm:t>
    </dgm:pt>
    <dgm:pt modelId="{C18C3581-330D-41F3-9C45-97B1A70A2719}" type="parTrans" cxnId="{34D49A75-6757-481F-AF92-5623EA2BAA3F}">
      <dgm:prSet/>
      <dgm:spPr/>
      <dgm:t>
        <a:bodyPr/>
        <a:lstStyle/>
        <a:p>
          <a:endParaRPr lang="en-US"/>
        </a:p>
      </dgm:t>
    </dgm:pt>
    <dgm:pt modelId="{EFE53F88-7520-4F29-AF5C-4ABFCC473483}" type="sibTrans" cxnId="{34D49A75-6757-481F-AF92-5623EA2BAA3F}">
      <dgm:prSet/>
      <dgm:spPr/>
      <dgm:t>
        <a:bodyPr/>
        <a:lstStyle/>
        <a:p>
          <a:endParaRPr lang="en-US"/>
        </a:p>
      </dgm:t>
    </dgm:pt>
    <dgm:pt modelId="{FC95E51A-5F21-4BD8-BA2A-E0614752F331}" type="pres">
      <dgm:prSet presAssocID="{7D7A8D28-9241-425F-AD57-C302E2940126}" presName="root" presStyleCnt="0">
        <dgm:presLayoutVars>
          <dgm:dir/>
          <dgm:resizeHandles val="exact"/>
        </dgm:presLayoutVars>
      </dgm:prSet>
      <dgm:spPr/>
    </dgm:pt>
    <dgm:pt modelId="{C0ACBA59-115F-47BE-B759-B0DBB0E92C7B}" type="pres">
      <dgm:prSet presAssocID="{7AF17281-8567-4E30-BF0F-7094B61C6CFD}" presName="compNode" presStyleCnt="0"/>
      <dgm:spPr/>
    </dgm:pt>
    <dgm:pt modelId="{3B4C0CC9-3843-4AEC-921E-ED2FDDB9D140}" type="pres">
      <dgm:prSet presAssocID="{7AF17281-8567-4E30-BF0F-7094B61C6CFD}" presName="bgRect" presStyleLbl="bgShp" presStyleIdx="0" presStyleCnt="2"/>
      <dgm:spPr/>
    </dgm:pt>
    <dgm:pt modelId="{D4333F3F-C80D-4831-A3BB-DB9A5DA44404}" type="pres">
      <dgm:prSet presAssocID="{7AF17281-8567-4E30-BF0F-7094B61C6CF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unny Face with Solid Fill"/>
        </a:ext>
      </dgm:extLst>
    </dgm:pt>
    <dgm:pt modelId="{8A325968-C684-4D44-B6BA-7C8395E88A8F}" type="pres">
      <dgm:prSet presAssocID="{7AF17281-8567-4E30-BF0F-7094B61C6CFD}" presName="spaceRect" presStyleCnt="0"/>
      <dgm:spPr/>
    </dgm:pt>
    <dgm:pt modelId="{0274F71C-794B-42E4-92B9-EA88BFB6B0DF}" type="pres">
      <dgm:prSet presAssocID="{7AF17281-8567-4E30-BF0F-7094B61C6CFD}" presName="parTx" presStyleLbl="revTx" presStyleIdx="0" presStyleCnt="3">
        <dgm:presLayoutVars>
          <dgm:chMax val="0"/>
          <dgm:chPref val="0"/>
        </dgm:presLayoutVars>
      </dgm:prSet>
      <dgm:spPr/>
    </dgm:pt>
    <dgm:pt modelId="{EB11A462-6780-4B39-9C3E-36F3AB0679F0}" type="pres">
      <dgm:prSet presAssocID="{AB85B5DC-11A4-46F1-9CC0-26E9AF2980C6}" presName="sibTrans" presStyleCnt="0"/>
      <dgm:spPr/>
    </dgm:pt>
    <dgm:pt modelId="{38AAEEF2-E56F-4D18-A449-099D3C68BBBF}" type="pres">
      <dgm:prSet presAssocID="{8939F8F7-0C32-4C2A-B784-F0E92F14A768}" presName="compNode" presStyleCnt="0"/>
      <dgm:spPr/>
    </dgm:pt>
    <dgm:pt modelId="{EF9FB713-2E8B-44F6-83F5-219AE4A9C528}" type="pres">
      <dgm:prSet presAssocID="{8939F8F7-0C32-4C2A-B784-F0E92F14A768}" presName="bgRect" presStyleLbl="bgShp" presStyleIdx="1" presStyleCnt="2"/>
      <dgm:spPr/>
    </dgm:pt>
    <dgm:pt modelId="{A8BACBDB-FE7D-48C3-A4CE-39880FCBB4A0}" type="pres">
      <dgm:prSet presAssocID="{8939F8F7-0C32-4C2A-B784-F0E92F14A76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D981EC7D-8D52-40B0-AAB3-49BD82E083EA}" type="pres">
      <dgm:prSet presAssocID="{8939F8F7-0C32-4C2A-B784-F0E92F14A768}" presName="spaceRect" presStyleCnt="0"/>
      <dgm:spPr/>
    </dgm:pt>
    <dgm:pt modelId="{C354467F-A639-40DE-819E-627B969A7588}" type="pres">
      <dgm:prSet presAssocID="{8939F8F7-0C32-4C2A-B784-F0E92F14A768}" presName="parTx" presStyleLbl="revTx" presStyleIdx="1" presStyleCnt="3">
        <dgm:presLayoutVars>
          <dgm:chMax val="0"/>
          <dgm:chPref val="0"/>
        </dgm:presLayoutVars>
      </dgm:prSet>
      <dgm:spPr/>
    </dgm:pt>
    <dgm:pt modelId="{47542239-AC3D-406E-92DD-E0ECF735D73C}" type="pres">
      <dgm:prSet presAssocID="{8939F8F7-0C32-4C2A-B784-F0E92F14A768}" presName="desTx" presStyleLbl="revTx" presStyleIdx="2" presStyleCnt="3" custScaleX="169426" custLinFactNeighborX="-21416" custLinFactNeighborY="2727">
        <dgm:presLayoutVars/>
      </dgm:prSet>
      <dgm:spPr/>
    </dgm:pt>
  </dgm:ptLst>
  <dgm:cxnLst>
    <dgm:cxn modelId="{674AE70B-B42C-42F6-A925-C199F6A30DEE}" type="presOf" srcId="{84B4F824-D4F4-45C0-B609-AAE754972105}" destId="{47542239-AC3D-406E-92DD-E0ECF735D73C}" srcOrd="0" destOrd="0" presId="urn:microsoft.com/office/officeart/2018/2/layout/IconVerticalSolidList"/>
    <dgm:cxn modelId="{A0AD3C0D-5360-4F0F-8D31-D3493518BA28}" type="presOf" srcId="{8939F8F7-0C32-4C2A-B784-F0E92F14A768}" destId="{C354467F-A639-40DE-819E-627B969A7588}" srcOrd="0" destOrd="0" presId="urn:microsoft.com/office/officeart/2018/2/layout/IconVerticalSolidList"/>
    <dgm:cxn modelId="{B52CAF17-8FB0-42B2-8DCD-17D4925EC9F1}" srcId="{7D7A8D28-9241-425F-AD57-C302E2940126}" destId="{8939F8F7-0C32-4C2A-B784-F0E92F14A768}" srcOrd="1" destOrd="0" parTransId="{4EA441A0-8E70-4E5C-B679-808CA9A881C9}" sibTransId="{0908086F-D16A-4579-86B1-C7212601AE54}"/>
    <dgm:cxn modelId="{C2AD0E3F-36F5-48AE-8D53-C0DF6F816EB0}" type="presOf" srcId="{BF15E67D-A4BF-46DA-BDCC-18D5EA358B4E}" destId="{47542239-AC3D-406E-92DD-E0ECF735D73C}" srcOrd="0" destOrd="2" presId="urn:microsoft.com/office/officeart/2018/2/layout/IconVerticalSolidList"/>
    <dgm:cxn modelId="{34D49A75-6757-481F-AF92-5623EA2BAA3F}" srcId="{8939F8F7-0C32-4C2A-B784-F0E92F14A768}" destId="{BF15E67D-A4BF-46DA-BDCC-18D5EA358B4E}" srcOrd="2" destOrd="0" parTransId="{C18C3581-330D-41F3-9C45-97B1A70A2719}" sibTransId="{EFE53F88-7520-4F29-AF5C-4ABFCC473483}"/>
    <dgm:cxn modelId="{6E4AEF56-DED5-41B9-B69F-C1DE203CF0CA}" type="presOf" srcId="{7D7A8D28-9241-425F-AD57-C302E2940126}" destId="{FC95E51A-5F21-4BD8-BA2A-E0614752F331}" srcOrd="0" destOrd="0" presId="urn:microsoft.com/office/officeart/2018/2/layout/IconVerticalSolidList"/>
    <dgm:cxn modelId="{3D38AA85-4370-47E2-B695-7F5D389B9DF6}" srcId="{7D7A8D28-9241-425F-AD57-C302E2940126}" destId="{7AF17281-8567-4E30-BF0F-7094B61C6CFD}" srcOrd="0" destOrd="0" parTransId="{A018F371-396B-4A18-86DD-57085DDED3BF}" sibTransId="{AB85B5DC-11A4-46F1-9CC0-26E9AF2980C6}"/>
    <dgm:cxn modelId="{37112588-851F-4C94-8103-622327498EBD}" srcId="{8939F8F7-0C32-4C2A-B784-F0E92F14A768}" destId="{84B4F824-D4F4-45C0-B609-AAE754972105}" srcOrd="0" destOrd="0" parTransId="{6E366D69-1252-4CE7-A947-161D19D2CC27}" sibTransId="{64015A29-4EBF-4BFC-B434-DE6E7D7ECE30}"/>
    <dgm:cxn modelId="{FDEB1492-9BA9-4CE1-B33E-5F6EB5451032}" srcId="{8939F8F7-0C32-4C2A-B784-F0E92F14A768}" destId="{DC75F05E-8ABC-4B7B-8812-831040911D38}" srcOrd="1" destOrd="0" parTransId="{3CBDC8AC-BEE0-498C-8B22-EDFDA8052ED1}" sibTransId="{FCD3311B-F172-4611-94F6-C480493941ED}"/>
    <dgm:cxn modelId="{EF717E98-EA5D-48F3-B26C-98091407DBEB}" type="presOf" srcId="{7AF17281-8567-4E30-BF0F-7094B61C6CFD}" destId="{0274F71C-794B-42E4-92B9-EA88BFB6B0DF}" srcOrd="0" destOrd="0" presId="urn:microsoft.com/office/officeart/2018/2/layout/IconVerticalSolidList"/>
    <dgm:cxn modelId="{F7C7F3C9-B553-41CC-8B4B-8D90670ADBB4}" type="presOf" srcId="{DC75F05E-8ABC-4B7B-8812-831040911D38}" destId="{47542239-AC3D-406E-92DD-E0ECF735D73C}" srcOrd="0" destOrd="1" presId="urn:microsoft.com/office/officeart/2018/2/layout/IconVerticalSolidList"/>
    <dgm:cxn modelId="{C9B51476-7042-49F2-A952-4F9136922A08}" type="presParOf" srcId="{FC95E51A-5F21-4BD8-BA2A-E0614752F331}" destId="{C0ACBA59-115F-47BE-B759-B0DBB0E92C7B}" srcOrd="0" destOrd="0" presId="urn:microsoft.com/office/officeart/2018/2/layout/IconVerticalSolidList"/>
    <dgm:cxn modelId="{3A0226E1-49EF-429C-9F72-E419D70602CB}" type="presParOf" srcId="{C0ACBA59-115F-47BE-B759-B0DBB0E92C7B}" destId="{3B4C0CC9-3843-4AEC-921E-ED2FDDB9D140}" srcOrd="0" destOrd="0" presId="urn:microsoft.com/office/officeart/2018/2/layout/IconVerticalSolidList"/>
    <dgm:cxn modelId="{31CB9E83-2971-4FA0-B610-8E42CDEBCF12}" type="presParOf" srcId="{C0ACBA59-115F-47BE-B759-B0DBB0E92C7B}" destId="{D4333F3F-C80D-4831-A3BB-DB9A5DA44404}" srcOrd="1" destOrd="0" presId="urn:microsoft.com/office/officeart/2018/2/layout/IconVerticalSolidList"/>
    <dgm:cxn modelId="{8EEFA0AB-F721-4EF7-8358-EBB009D15DBB}" type="presParOf" srcId="{C0ACBA59-115F-47BE-B759-B0DBB0E92C7B}" destId="{8A325968-C684-4D44-B6BA-7C8395E88A8F}" srcOrd="2" destOrd="0" presId="urn:microsoft.com/office/officeart/2018/2/layout/IconVerticalSolidList"/>
    <dgm:cxn modelId="{A6001795-8D03-42C2-8F9A-27E6D8B13B1D}" type="presParOf" srcId="{C0ACBA59-115F-47BE-B759-B0DBB0E92C7B}" destId="{0274F71C-794B-42E4-92B9-EA88BFB6B0DF}" srcOrd="3" destOrd="0" presId="urn:microsoft.com/office/officeart/2018/2/layout/IconVerticalSolidList"/>
    <dgm:cxn modelId="{E6BB3D73-2657-4927-ADE9-CB5A36160C16}" type="presParOf" srcId="{FC95E51A-5F21-4BD8-BA2A-E0614752F331}" destId="{EB11A462-6780-4B39-9C3E-36F3AB0679F0}" srcOrd="1" destOrd="0" presId="urn:microsoft.com/office/officeart/2018/2/layout/IconVerticalSolidList"/>
    <dgm:cxn modelId="{3DEEA89B-89FD-4252-97D5-FD0786A45369}" type="presParOf" srcId="{FC95E51A-5F21-4BD8-BA2A-E0614752F331}" destId="{38AAEEF2-E56F-4D18-A449-099D3C68BBBF}" srcOrd="2" destOrd="0" presId="urn:microsoft.com/office/officeart/2018/2/layout/IconVerticalSolidList"/>
    <dgm:cxn modelId="{0A747824-1B0F-4BC0-BC89-AF3DDB32FF0A}" type="presParOf" srcId="{38AAEEF2-E56F-4D18-A449-099D3C68BBBF}" destId="{EF9FB713-2E8B-44F6-83F5-219AE4A9C528}" srcOrd="0" destOrd="0" presId="urn:microsoft.com/office/officeart/2018/2/layout/IconVerticalSolidList"/>
    <dgm:cxn modelId="{5DA9B9B9-8FCC-46ED-98C7-4628BCDFE381}" type="presParOf" srcId="{38AAEEF2-E56F-4D18-A449-099D3C68BBBF}" destId="{A8BACBDB-FE7D-48C3-A4CE-39880FCBB4A0}" srcOrd="1" destOrd="0" presId="urn:microsoft.com/office/officeart/2018/2/layout/IconVerticalSolidList"/>
    <dgm:cxn modelId="{B8CE86D8-A1CB-4344-8CCC-70F20DA3CADD}" type="presParOf" srcId="{38AAEEF2-E56F-4D18-A449-099D3C68BBBF}" destId="{D981EC7D-8D52-40B0-AAB3-49BD82E083EA}" srcOrd="2" destOrd="0" presId="urn:microsoft.com/office/officeart/2018/2/layout/IconVerticalSolidList"/>
    <dgm:cxn modelId="{6A3CAEB9-6212-45AB-AE11-3C90649A1DA6}" type="presParOf" srcId="{38AAEEF2-E56F-4D18-A449-099D3C68BBBF}" destId="{C354467F-A639-40DE-819E-627B969A7588}" srcOrd="3" destOrd="0" presId="urn:microsoft.com/office/officeart/2018/2/layout/IconVerticalSolidList"/>
    <dgm:cxn modelId="{C9DBFB51-5654-4C39-A7AC-AA43E9F73C67}" type="presParOf" srcId="{38AAEEF2-E56F-4D18-A449-099D3C68BBBF}" destId="{47542239-AC3D-406E-92DD-E0ECF735D73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CD0453-CF2A-4177-8637-E98155651DF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A427BDA4-F47B-4B4E-9461-5160A6D5D6D0}">
      <dgm:prSet/>
      <dgm:spPr/>
      <dgm:t>
        <a:bodyPr/>
        <a:lstStyle/>
        <a:p>
          <a:r>
            <a:rPr lang="en-US"/>
            <a:t>Growing importance of empathetic AI in mental health, customer service, and education.</a:t>
          </a:r>
        </a:p>
      </dgm:t>
    </dgm:pt>
    <dgm:pt modelId="{24680667-AF91-4C14-8462-175FF7953224}" type="parTrans" cxnId="{ECADECEB-0171-4EA9-BE73-43CA97A9E0E3}">
      <dgm:prSet/>
      <dgm:spPr/>
      <dgm:t>
        <a:bodyPr/>
        <a:lstStyle/>
        <a:p>
          <a:endParaRPr lang="en-US"/>
        </a:p>
      </dgm:t>
    </dgm:pt>
    <dgm:pt modelId="{B544165F-EDE0-4811-A7D4-71EC254623BE}" type="sibTrans" cxnId="{ECADECEB-0171-4EA9-BE73-43CA97A9E0E3}">
      <dgm:prSet/>
      <dgm:spPr/>
      <dgm:t>
        <a:bodyPr/>
        <a:lstStyle/>
        <a:p>
          <a:endParaRPr lang="en-US"/>
        </a:p>
      </dgm:t>
    </dgm:pt>
    <dgm:pt modelId="{FDAF2252-4077-439A-94AA-A1CB33740A1F}">
      <dgm:prSet/>
      <dgm:spPr/>
      <dgm:t>
        <a:bodyPr/>
        <a:lstStyle/>
        <a:p>
          <a:r>
            <a:rPr lang="en-US"/>
            <a:t>Existing chatbots often lack emotional awareness.</a:t>
          </a:r>
        </a:p>
      </dgm:t>
    </dgm:pt>
    <dgm:pt modelId="{1614B638-B67C-4BD3-9B37-682B173E2147}" type="parTrans" cxnId="{3E1F750E-621C-4418-88CB-5155F04CB5F8}">
      <dgm:prSet/>
      <dgm:spPr/>
      <dgm:t>
        <a:bodyPr/>
        <a:lstStyle/>
        <a:p>
          <a:endParaRPr lang="en-US"/>
        </a:p>
      </dgm:t>
    </dgm:pt>
    <dgm:pt modelId="{E151DE59-D48A-4593-96AE-92CFFA2D2BC6}" type="sibTrans" cxnId="{3E1F750E-621C-4418-88CB-5155F04CB5F8}">
      <dgm:prSet/>
      <dgm:spPr/>
      <dgm:t>
        <a:bodyPr/>
        <a:lstStyle/>
        <a:p>
          <a:endParaRPr lang="en-US"/>
        </a:p>
      </dgm:t>
    </dgm:pt>
    <dgm:pt modelId="{36311D88-A371-4A61-983B-E6A9488E452D}">
      <dgm:prSet/>
      <dgm:spPr/>
      <dgm:t>
        <a:bodyPr/>
        <a:lstStyle/>
        <a:p>
          <a:r>
            <a:rPr lang="en-US"/>
            <a:t>Opportunity to leverage advanced AI models for human-like interactions.</a:t>
          </a:r>
        </a:p>
      </dgm:t>
    </dgm:pt>
    <dgm:pt modelId="{2ACEDE5E-40AB-4F80-93A7-4CA67A1332B3}" type="parTrans" cxnId="{CC84BBFA-76EE-483A-9698-F6F0FE247AFB}">
      <dgm:prSet/>
      <dgm:spPr/>
      <dgm:t>
        <a:bodyPr/>
        <a:lstStyle/>
        <a:p>
          <a:endParaRPr lang="en-US"/>
        </a:p>
      </dgm:t>
    </dgm:pt>
    <dgm:pt modelId="{E7513AED-C814-4786-9871-34EAE7731993}" type="sibTrans" cxnId="{CC84BBFA-76EE-483A-9698-F6F0FE247AFB}">
      <dgm:prSet/>
      <dgm:spPr/>
      <dgm:t>
        <a:bodyPr/>
        <a:lstStyle/>
        <a:p>
          <a:endParaRPr lang="en-US"/>
        </a:p>
      </dgm:t>
    </dgm:pt>
    <dgm:pt modelId="{DC5BBC8F-323C-42A2-8E5E-AAAF6914CF6C}" type="pres">
      <dgm:prSet presAssocID="{2FCD0453-CF2A-4177-8637-E98155651DFD}" presName="root" presStyleCnt="0">
        <dgm:presLayoutVars>
          <dgm:dir/>
          <dgm:resizeHandles val="exact"/>
        </dgm:presLayoutVars>
      </dgm:prSet>
      <dgm:spPr/>
    </dgm:pt>
    <dgm:pt modelId="{B56EE4E7-A9E5-4BF1-8A20-75289C2AEFF2}" type="pres">
      <dgm:prSet presAssocID="{A427BDA4-F47B-4B4E-9461-5160A6D5D6D0}" presName="compNode" presStyleCnt="0"/>
      <dgm:spPr/>
    </dgm:pt>
    <dgm:pt modelId="{6CC11628-6FC5-4FD8-A5F9-02504E631A59}" type="pres">
      <dgm:prSet presAssocID="{A427BDA4-F47B-4B4E-9461-5160A6D5D6D0}" presName="bgRect" presStyleLbl="bgShp" presStyleIdx="0" presStyleCnt="3"/>
      <dgm:spPr/>
    </dgm:pt>
    <dgm:pt modelId="{6622FF8C-8B54-48D9-AA7B-E4F56CCA8BD5}" type="pres">
      <dgm:prSet presAssocID="{A427BDA4-F47B-4B4E-9461-5160A6D5D6D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5214392-DE3B-4667-B772-C8EBF5034175}" type="pres">
      <dgm:prSet presAssocID="{A427BDA4-F47B-4B4E-9461-5160A6D5D6D0}" presName="spaceRect" presStyleCnt="0"/>
      <dgm:spPr/>
    </dgm:pt>
    <dgm:pt modelId="{CBAC15F1-92F7-4F7F-A4E3-32B0D92927FA}" type="pres">
      <dgm:prSet presAssocID="{A427BDA4-F47B-4B4E-9461-5160A6D5D6D0}" presName="parTx" presStyleLbl="revTx" presStyleIdx="0" presStyleCnt="3">
        <dgm:presLayoutVars>
          <dgm:chMax val="0"/>
          <dgm:chPref val="0"/>
        </dgm:presLayoutVars>
      </dgm:prSet>
      <dgm:spPr/>
    </dgm:pt>
    <dgm:pt modelId="{45D38525-3B57-478C-8A35-DEEE44C808DA}" type="pres">
      <dgm:prSet presAssocID="{B544165F-EDE0-4811-A7D4-71EC254623BE}" presName="sibTrans" presStyleCnt="0"/>
      <dgm:spPr/>
    </dgm:pt>
    <dgm:pt modelId="{91CF890D-9A10-46DE-910B-4548F3639A77}" type="pres">
      <dgm:prSet presAssocID="{FDAF2252-4077-439A-94AA-A1CB33740A1F}" presName="compNode" presStyleCnt="0"/>
      <dgm:spPr/>
    </dgm:pt>
    <dgm:pt modelId="{627A3EC9-5BA7-4589-A415-B51A92D90BE9}" type="pres">
      <dgm:prSet presAssocID="{FDAF2252-4077-439A-94AA-A1CB33740A1F}" presName="bgRect" presStyleLbl="bgShp" presStyleIdx="1" presStyleCnt="3"/>
      <dgm:spPr/>
    </dgm:pt>
    <dgm:pt modelId="{3AD9B00C-6B7E-4BC5-A636-4E2D563AA576}" type="pres">
      <dgm:prSet presAssocID="{FDAF2252-4077-439A-94AA-A1CB33740A1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umetto"/>
        </a:ext>
      </dgm:extLst>
    </dgm:pt>
    <dgm:pt modelId="{4CF7FF9B-0C12-4B09-B024-0F2E0AED5A49}" type="pres">
      <dgm:prSet presAssocID="{FDAF2252-4077-439A-94AA-A1CB33740A1F}" presName="spaceRect" presStyleCnt="0"/>
      <dgm:spPr/>
    </dgm:pt>
    <dgm:pt modelId="{035233D0-7E85-4B23-B601-C52EB1CADDFE}" type="pres">
      <dgm:prSet presAssocID="{FDAF2252-4077-439A-94AA-A1CB33740A1F}" presName="parTx" presStyleLbl="revTx" presStyleIdx="1" presStyleCnt="3">
        <dgm:presLayoutVars>
          <dgm:chMax val="0"/>
          <dgm:chPref val="0"/>
        </dgm:presLayoutVars>
      </dgm:prSet>
      <dgm:spPr/>
    </dgm:pt>
    <dgm:pt modelId="{F4A58819-72C4-45FF-B04F-A070D17EB93C}" type="pres">
      <dgm:prSet presAssocID="{E151DE59-D48A-4593-96AE-92CFFA2D2BC6}" presName="sibTrans" presStyleCnt="0"/>
      <dgm:spPr/>
    </dgm:pt>
    <dgm:pt modelId="{77F01C83-1B00-4C9E-ABCE-8FCFAE2BE4F9}" type="pres">
      <dgm:prSet presAssocID="{36311D88-A371-4A61-983B-E6A9488E452D}" presName="compNode" presStyleCnt="0"/>
      <dgm:spPr/>
    </dgm:pt>
    <dgm:pt modelId="{85519F16-EA26-4454-9E93-C9556AD1F36F}" type="pres">
      <dgm:prSet presAssocID="{36311D88-A371-4A61-983B-E6A9488E452D}" presName="bgRect" presStyleLbl="bgShp" presStyleIdx="2" presStyleCnt="3"/>
      <dgm:spPr/>
    </dgm:pt>
    <dgm:pt modelId="{4564DEB4-5476-4257-B387-81D0A5F32037}" type="pres">
      <dgm:prSet presAssocID="{36311D88-A371-4A61-983B-E6A9488E452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1DA2A2E4-94CC-4C74-9E24-69D3ED2FDEA6}" type="pres">
      <dgm:prSet presAssocID="{36311D88-A371-4A61-983B-E6A9488E452D}" presName="spaceRect" presStyleCnt="0"/>
      <dgm:spPr/>
    </dgm:pt>
    <dgm:pt modelId="{86B36412-132B-423A-B931-3053DABB3018}" type="pres">
      <dgm:prSet presAssocID="{36311D88-A371-4A61-983B-E6A9488E452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3E1F750E-621C-4418-88CB-5155F04CB5F8}" srcId="{2FCD0453-CF2A-4177-8637-E98155651DFD}" destId="{FDAF2252-4077-439A-94AA-A1CB33740A1F}" srcOrd="1" destOrd="0" parTransId="{1614B638-B67C-4BD3-9B37-682B173E2147}" sibTransId="{E151DE59-D48A-4593-96AE-92CFFA2D2BC6}"/>
    <dgm:cxn modelId="{282FDD0E-DD5A-4C17-9F9F-B0A085FF5CF6}" type="presOf" srcId="{FDAF2252-4077-439A-94AA-A1CB33740A1F}" destId="{035233D0-7E85-4B23-B601-C52EB1CADDFE}" srcOrd="0" destOrd="0" presId="urn:microsoft.com/office/officeart/2018/2/layout/IconVerticalSolidList"/>
    <dgm:cxn modelId="{769AE816-DA51-4528-8AFE-E68E342C0474}" type="presOf" srcId="{36311D88-A371-4A61-983B-E6A9488E452D}" destId="{86B36412-132B-423A-B931-3053DABB3018}" srcOrd="0" destOrd="0" presId="urn:microsoft.com/office/officeart/2018/2/layout/IconVerticalSolidList"/>
    <dgm:cxn modelId="{5E8DD579-4670-4B88-AB24-397300E785F3}" type="presOf" srcId="{2FCD0453-CF2A-4177-8637-E98155651DFD}" destId="{DC5BBC8F-323C-42A2-8E5E-AAAF6914CF6C}" srcOrd="0" destOrd="0" presId="urn:microsoft.com/office/officeart/2018/2/layout/IconVerticalSolidList"/>
    <dgm:cxn modelId="{AD45A1A2-7C2A-4100-896C-F5DAE3F18D92}" type="presOf" srcId="{A427BDA4-F47B-4B4E-9461-5160A6D5D6D0}" destId="{CBAC15F1-92F7-4F7F-A4E3-32B0D92927FA}" srcOrd="0" destOrd="0" presId="urn:microsoft.com/office/officeart/2018/2/layout/IconVerticalSolidList"/>
    <dgm:cxn modelId="{ECADECEB-0171-4EA9-BE73-43CA97A9E0E3}" srcId="{2FCD0453-CF2A-4177-8637-E98155651DFD}" destId="{A427BDA4-F47B-4B4E-9461-5160A6D5D6D0}" srcOrd="0" destOrd="0" parTransId="{24680667-AF91-4C14-8462-175FF7953224}" sibTransId="{B544165F-EDE0-4811-A7D4-71EC254623BE}"/>
    <dgm:cxn modelId="{CC84BBFA-76EE-483A-9698-F6F0FE247AFB}" srcId="{2FCD0453-CF2A-4177-8637-E98155651DFD}" destId="{36311D88-A371-4A61-983B-E6A9488E452D}" srcOrd="2" destOrd="0" parTransId="{2ACEDE5E-40AB-4F80-93A7-4CA67A1332B3}" sibTransId="{E7513AED-C814-4786-9871-34EAE7731993}"/>
    <dgm:cxn modelId="{2E0F442D-3690-44F6-A2F7-74AC8162AB5D}" type="presParOf" srcId="{DC5BBC8F-323C-42A2-8E5E-AAAF6914CF6C}" destId="{B56EE4E7-A9E5-4BF1-8A20-75289C2AEFF2}" srcOrd="0" destOrd="0" presId="urn:microsoft.com/office/officeart/2018/2/layout/IconVerticalSolidList"/>
    <dgm:cxn modelId="{490A617B-93A8-4595-BAFC-0E427CEB6A0C}" type="presParOf" srcId="{B56EE4E7-A9E5-4BF1-8A20-75289C2AEFF2}" destId="{6CC11628-6FC5-4FD8-A5F9-02504E631A59}" srcOrd="0" destOrd="0" presId="urn:microsoft.com/office/officeart/2018/2/layout/IconVerticalSolidList"/>
    <dgm:cxn modelId="{CF5AA1AA-2B70-4F76-9A06-87E1789863E3}" type="presParOf" srcId="{B56EE4E7-A9E5-4BF1-8A20-75289C2AEFF2}" destId="{6622FF8C-8B54-48D9-AA7B-E4F56CCA8BD5}" srcOrd="1" destOrd="0" presId="urn:microsoft.com/office/officeart/2018/2/layout/IconVerticalSolidList"/>
    <dgm:cxn modelId="{7148E5BF-224A-4552-8F9F-DD3120D8DE5C}" type="presParOf" srcId="{B56EE4E7-A9E5-4BF1-8A20-75289C2AEFF2}" destId="{25214392-DE3B-4667-B772-C8EBF5034175}" srcOrd="2" destOrd="0" presId="urn:microsoft.com/office/officeart/2018/2/layout/IconVerticalSolidList"/>
    <dgm:cxn modelId="{F94FD201-ABCA-48C0-A515-B1D3AF45E758}" type="presParOf" srcId="{B56EE4E7-A9E5-4BF1-8A20-75289C2AEFF2}" destId="{CBAC15F1-92F7-4F7F-A4E3-32B0D92927FA}" srcOrd="3" destOrd="0" presId="urn:microsoft.com/office/officeart/2018/2/layout/IconVerticalSolidList"/>
    <dgm:cxn modelId="{A898A809-8A31-46DA-958F-0F7D04539DF9}" type="presParOf" srcId="{DC5BBC8F-323C-42A2-8E5E-AAAF6914CF6C}" destId="{45D38525-3B57-478C-8A35-DEEE44C808DA}" srcOrd="1" destOrd="0" presId="urn:microsoft.com/office/officeart/2018/2/layout/IconVerticalSolidList"/>
    <dgm:cxn modelId="{4C764528-A4FA-4951-838F-B15B886333A9}" type="presParOf" srcId="{DC5BBC8F-323C-42A2-8E5E-AAAF6914CF6C}" destId="{91CF890D-9A10-46DE-910B-4548F3639A77}" srcOrd="2" destOrd="0" presId="urn:microsoft.com/office/officeart/2018/2/layout/IconVerticalSolidList"/>
    <dgm:cxn modelId="{649BFD8B-DCDA-4F6E-AECB-5F725D4352D8}" type="presParOf" srcId="{91CF890D-9A10-46DE-910B-4548F3639A77}" destId="{627A3EC9-5BA7-4589-A415-B51A92D90BE9}" srcOrd="0" destOrd="0" presId="urn:microsoft.com/office/officeart/2018/2/layout/IconVerticalSolidList"/>
    <dgm:cxn modelId="{8F0F0210-57EA-4A2E-BB1D-EFA6B46FF9FA}" type="presParOf" srcId="{91CF890D-9A10-46DE-910B-4548F3639A77}" destId="{3AD9B00C-6B7E-4BC5-A636-4E2D563AA576}" srcOrd="1" destOrd="0" presId="urn:microsoft.com/office/officeart/2018/2/layout/IconVerticalSolidList"/>
    <dgm:cxn modelId="{6106D960-4F56-4270-8A22-636AFA9B8775}" type="presParOf" srcId="{91CF890D-9A10-46DE-910B-4548F3639A77}" destId="{4CF7FF9B-0C12-4B09-B024-0F2E0AED5A49}" srcOrd="2" destOrd="0" presId="urn:microsoft.com/office/officeart/2018/2/layout/IconVerticalSolidList"/>
    <dgm:cxn modelId="{9DD411DE-A0B5-4DC9-8639-BDC60A2B5DE8}" type="presParOf" srcId="{91CF890D-9A10-46DE-910B-4548F3639A77}" destId="{035233D0-7E85-4B23-B601-C52EB1CADDFE}" srcOrd="3" destOrd="0" presId="urn:microsoft.com/office/officeart/2018/2/layout/IconVerticalSolidList"/>
    <dgm:cxn modelId="{29965DD5-BA83-4B19-897C-B63C78D20A35}" type="presParOf" srcId="{DC5BBC8F-323C-42A2-8E5E-AAAF6914CF6C}" destId="{F4A58819-72C4-45FF-B04F-A070D17EB93C}" srcOrd="3" destOrd="0" presId="urn:microsoft.com/office/officeart/2018/2/layout/IconVerticalSolidList"/>
    <dgm:cxn modelId="{541A057E-354D-42CE-B89E-656EF00A8D94}" type="presParOf" srcId="{DC5BBC8F-323C-42A2-8E5E-AAAF6914CF6C}" destId="{77F01C83-1B00-4C9E-ABCE-8FCFAE2BE4F9}" srcOrd="4" destOrd="0" presId="urn:microsoft.com/office/officeart/2018/2/layout/IconVerticalSolidList"/>
    <dgm:cxn modelId="{0517BC74-FDEC-488B-8866-C6C96D8C4C5E}" type="presParOf" srcId="{77F01C83-1B00-4C9E-ABCE-8FCFAE2BE4F9}" destId="{85519F16-EA26-4454-9E93-C9556AD1F36F}" srcOrd="0" destOrd="0" presId="urn:microsoft.com/office/officeart/2018/2/layout/IconVerticalSolidList"/>
    <dgm:cxn modelId="{EDD6D068-9FC7-4E77-888B-12CC30DEBB77}" type="presParOf" srcId="{77F01C83-1B00-4C9E-ABCE-8FCFAE2BE4F9}" destId="{4564DEB4-5476-4257-B387-81D0A5F32037}" srcOrd="1" destOrd="0" presId="urn:microsoft.com/office/officeart/2018/2/layout/IconVerticalSolidList"/>
    <dgm:cxn modelId="{61D2AE15-A697-4107-93BF-BF942F5DEBB4}" type="presParOf" srcId="{77F01C83-1B00-4C9E-ABCE-8FCFAE2BE4F9}" destId="{1DA2A2E4-94CC-4C74-9E24-69D3ED2FDEA6}" srcOrd="2" destOrd="0" presId="urn:microsoft.com/office/officeart/2018/2/layout/IconVerticalSolidList"/>
    <dgm:cxn modelId="{EC353594-54CD-4499-B02B-33B56E8BE903}" type="presParOf" srcId="{77F01C83-1B00-4C9E-ABCE-8FCFAE2BE4F9}" destId="{86B36412-132B-423A-B931-3053DABB301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189335-F938-42DB-B041-98D038180426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5709A4F-4076-4FA6-8A6C-4793A76E06E7}">
      <dgm:prSet/>
      <dgm:spPr/>
      <dgm:t>
        <a:bodyPr/>
        <a:lstStyle/>
        <a:p>
          <a:pPr>
            <a:defRPr b="1"/>
          </a:pPr>
          <a:r>
            <a:rPr lang="en-US" b="1"/>
            <a:t>Input</a:t>
          </a:r>
          <a:r>
            <a:rPr lang="en-US"/>
            <a:t>: User sends a message (text or voice).</a:t>
          </a:r>
        </a:p>
      </dgm:t>
    </dgm:pt>
    <dgm:pt modelId="{7E7AB5FD-9C2F-4063-8439-34419371179A}" type="parTrans" cxnId="{348D00C1-7843-401A-B06E-9990C598498A}">
      <dgm:prSet/>
      <dgm:spPr/>
      <dgm:t>
        <a:bodyPr/>
        <a:lstStyle/>
        <a:p>
          <a:endParaRPr lang="en-US"/>
        </a:p>
      </dgm:t>
    </dgm:pt>
    <dgm:pt modelId="{08E94C6A-C87A-4A09-99DA-5E3F4F304D3F}" type="sibTrans" cxnId="{348D00C1-7843-401A-B06E-9990C598498A}">
      <dgm:prSet/>
      <dgm:spPr/>
      <dgm:t>
        <a:bodyPr/>
        <a:lstStyle/>
        <a:p>
          <a:endParaRPr lang="en-US"/>
        </a:p>
      </dgm:t>
    </dgm:pt>
    <dgm:pt modelId="{061AF4B9-5FD0-4030-A824-670DAFF0CDC2}">
      <dgm:prSet/>
      <dgm:spPr/>
      <dgm:t>
        <a:bodyPr/>
        <a:lstStyle/>
        <a:p>
          <a:pPr>
            <a:defRPr b="1"/>
          </a:pPr>
          <a:r>
            <a:rPr lang="en-US" b="1"/>
            <a:t>Emotion Detection</a:t>
          </a:r>
          <a:r>
            <a:rPr lang="en-US"/>
            <a:t>: Analyze the input for emotional tone.</a:t>
          </a:r>
        </a:p>
      </dgm:t>
    </dgm:pt>
    <dgm:pt modelId="{77E18598-63FE-4BB6-8C87-E589D3606766}" type="parTrans" cxnId="{64955A20-7380-4660-81BD-9E01D7478C31}">
      <dgm:prSet/>
      <dgm:spPr/>
      <dgm:t>
        <a:bodyPr/>
        <a:lstStyle/>
        <a:p>
          <a:endParaRPr lang="en-US"/>
        </a:p>
      </dgm:t>
    </dgm:pt>
    <dgm:pt modelId="{7F1DDE4B-9563-44DB-9901-FCFD53C6EA32}" type="sibTrans" cxnId="{64955A20-7380-4660-81BD-9E01D7478C31}">
      <dgm:prSet/>
      <dgm:spPr/>
      <dgm:t>
        <a:bodyPr/>
        <a:lstStyle/>
        <a:p>
          <a:endParaRPr lang="en-US"/>
        </a:p>
      </dgm:t>
    </dgm:pt>
    <dgm:pt modelId="{50AC8A0E-615A-43C8-98ED-BFE771AD9A4B}">
      <dgm:prSet/>
      <dgm:spPr/>
      <dgm:t>
        <a:bodyPr/>
        <a:lstStyle/>
        <a:p>
          <a:r>
            <a:rPr lang="en-US"/>
            <a:t>Accuracy: Achieved 87% precision on the GoEmotions dataset.</a:t>
          </a:r>
        </a:p>
      </dgm:t>
    </dgm:pt>
    <dgm:pt modelId="{B335510A-D5F7-4BB4-9826-519D9E2410FE}" type="parTrans" cxnId="{63E76FE9-AEC3-4634-8844-877036DC5DD2}">
      <dgm:prSet/>
      <dgm:spPr/>
      <dgm:t>
        <a:bodyPr/>
        <a:lstStyle/>
        <a:p>
          <a:endParaRPr lang="en-US"/>
        </a:p>
      </dgm:t>
    </dgm:pt>
    <dgm:pt modelId="{578A16CE-9017-47E8-8017-2C9A9EF18D02}" type="sibTrans" cxnId="{63E76FE9-AEC3-4634-8844-877036DC5DD2}">
      <dgm:prSet/>
      <dgm:spPr/>
      <dgm:t>
        <a:bodyPr/>
        <a:lstStyle/>
        <a:p>
          <a:endParaRPr lang="en-US"/>
        </a:p>
      </dgm:t>
    </dgm:pt>
    <dgm:pt modelId="{B709CD74-88EF-462D-8F59-C881CFA70B35}">
      <dgm:prSet/>
      <dgm:spPr/>
      <dgm:t>
        <a:bodyPr/>
        <a:lstStyle/>
        <a:p>
          <a:pPr>
            <a:defRPr b="1"/>
          </a:pPr>
          <a:r>
            <a:rPr lang="en-US" b="1"/>
            <a:t>Response Generation</a:t>
          </a:r>
          <a:r>
            <a:rPr lang="en-US"/>
            <a:t>:</a:t>
          </a:r>
        </a:p>
      </dgm:t>
    </dgm:pt>
    <dgm:pt modelId="{9B29890E-7B43-460A-9D43-86C46558E882}" type="parTrans" cxnId="{E162670F-A92A-49D4-A3CB-0C6F4C349AF9}">
      <dgm:prSet/>
      <dgm:spPr/>
      <dgm:t>
        <a:bodyPr/>
        <a:lstStyle/>
        <a:p>
          <a:endParaRPr lang="en-US"/>
        </a:p>
      </dgm:t>
    </dgm:pt>
    <dgm:pt modelId="{4512A6E5-6882-4332-88E2-C9402024C6AC}" type="sibTrans" cxnId="{E162670F-A92A-49D4-A3CB-0C6F4C349AF9}">
      <dgm:prSet/>
      <dgm:spPr/>
      <dgm:t>
        <a:bodyPr/>
        <a:lstStyle/>
        <a:p>
          <a:endParaRPr lang="en-US"/>
        </a:p>
      </dgm:t>
    </dgm:pt>
    <dgm:pt modelId="{338AC1B3-4CF8-4D86-8E57-28CCF0245DB4}">
      <dgm:prSet/>
      <dgm:spPr/>
      <dgm:t>
        <a:bodyPr/>
        <a:lstStyle/>
        <a:p>
          <a:r>
            <a:rPr lang="en-US"/>
            <a:t>Generate an empathetic response based on the detected emotion.</a:t>
          </a:r>
        </a:p>
      </dgm:t>
    </dgm:pt>
    <dgm:pt modelId="{5B06AE9B-995F-44DB-8AC5-5FE1248DE07A}" type="parTrans" cxnId="{218499C5-F33C-4F70-9F11-95A2E3985F32}">
      <dgm:prSet/>
      <dgm:spPr/>
      <dgm:t>
        <a:bodyPr/>
        <a:lstStyle/>
        <a:p>
          <a:endParaRPr lang="en-US"/>
        </a:p>
      </dgm:t>
    </dgm:pt>
    <dgm:pt modelId="{025F35A7-42CF-48CD-A1D8-7B643925FC38}" type="sibTrans" cxnId="{218499C5-F33C-4F70-9F11-95A2E3985F32}">
      <dgm:prSet/>
      <dgm:spPr/>
      <dgm:t>
        <a:bodyPr/>
        <a:lstStyle/>
        <a:p>
          <a:endParaRPr lang="en-US"/>
        </a:p>
      </dgm:t>
    </dgm:pt>
    <dgm:pt modelId="{25F91FE7-9660-4DBC-9C53-FF15887C7246}">
      <dgm:prSet/>
      <dgm:spPr/>
      <dgm:t>
        <a:bodyPr/>
        <a:lstStyle/>
        <a:p>
          <a:r>
            <a:rPr lang="en-US"/>
            <a:t>Maintain context over multiple turns.</a:t>
          </a:r>
        </a:p>
      </dgm:t>
    </dgm:pt>
    <dgm:pt modelId="{01386E47-3122-4D17-8751-E0ADE2B5F35F}" type="parTrans" cxnId="{6816B3A1-4226-41F4-A18F-BEC04657F925}">
      <dgm:prSet/>
      <dgm:spPr/>
      <dgm:t>
        <a:bodyPr/>
        <a:lstStyle/>
        <a:p>
          <a:endParaRPr lang="en-US"/>
        </a:p>
      </dgm:t>
    </dgm:pt>
    <dgm:pt modelId="{88CA8387-59A9-4723-BDC8-5A18BFBEE05D}" type="sibTrans" cxnId="{6816B3A1-4226-41F4-A18F-BEC04657F925}">
      <dgm:prSet/>
      <dgm:spPr/>
      <dgm:t>
        <a:bodyPr/>
        <a:lstStyle/>
        <a:p>
          <a:endParaRPr lang="en-US"/>
        </a:p>
      </dgm:t>
    </dgm:pt>
    <dgm:pt modelId="{2399BF5D-2C30-4DD0-AB01-BC9BAA64DE73}">
      <dgm:prSet/>
      <dgm:spPr/>
      <dgm:t>
        <a:bodyPr/>
        <a:lstStyle/>
        <a:p>
          <a:pPr>
            <a:defRPr b="1"/>
          </a:pPr>
          <a:r>
            <a:rPr lang="en-US" b="1"/>
            <a:t>Output</a:t>
          </a:r>
          <a:r>
            <a:rPr lang="en-US"/>
            <a:t>: Deliver the response back to the user.</a:t>
          </a:r>
        </a:p>
      </dgm:t>
    </dgm:pt>
    <dgm:pt modelId="{81A9ECCD-B532-4543-A3E7-5DDF5B9AEA8E}" type="parTrans" cxnId="{A0FD7B7B-D214-4C01-899D-1BF1A6FCB558}">
      <dgm:prSet/>
      <dgm:spPr/>
      <dgm:t>
        <a:bodyPr/>
        <a:lstStyle/>
        <a:p>
          <a:endParaRPr lang="en-US"/>
        </a:p>
      </dgm:t>
    </dgm:pt>
    <dgm:pt modelId="{98DD0ABB-C5AD-4769-B40C-AFA4040A4F7F}" type="sibTrans" cxnId="{A0FD7B7B-D214-4C01-899D-1BF1A6FCB558}">
      <dgm:prSet/>
      <dgm:spPr/>
      <dgm:t>
        <a:bodyPr/>
        <a:lstStyle/>
        <a:p>
          <a:endParaRPr lang="en-US"/>
        </a:p>
      </dgm:t>
    </dgm:pt>
    <dgm:pt modelId="{CC47EF60-E644-4A4E-8E21-59174603E0A5}" type="pres">
      <dgm:prSet presAssocID="{E6189335-F938-42DB-B041-98D038180426}" presName="root" presStyleCnt="0">
        <dgm:presLayoutVars>
          <dgm:dir/>
          <dgm:resizeHandles val="exact"/>
        </dgm:presLayoutVars>
      </dgm:prSet>
      <dgm:spPr/>
    </dgm:pt>
    <dgm:pt modelId="{0509C0B0-51B4-43DC-BB16-2F04009ABE60}" type="pres">
      <dgm:prSet presAssocID="{65709A4F-4076-4FA6-8A6C-4793A76E06E7}" presName="compNode" presStyleCnt="0"/>
      <dgm:spPr/>
    </dgm:pt>
    <dgm:pt modelId="{D824B91F-FDF0-4364-9CB7-A609D65D4571}" type="pres">
      <dgm:prSet presAssocID="{65709A4F-4076-4FA6-8A6C-4793A76E06E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ttotitoli"/>
        </a:ext>
      </dgm:extLst>
    </dgm:pt>
    <dgm:pt modelId="{F06FAE7B-356A-4A16-A61B-7C5260E0C684}" type="pres">
      <dgm:prSet presAssocID="{65709A4F-4076-4FA6-8A6C-4793A76E06E7}" presName="iconSpace" presStyleCnt="0"/>
      <dgm:spPr/>
    </dgm:pt>
    <dgm:pt modelId="{313CEC1D-B370-4F63-9CEB-4369DFC970B5}" type="pres">
      <dgm:prSet presAssocID="{65709A4F-4076-4FA6-8A6C-4793A76E06E7}" presName="parTx" presStyleLbl="revTx" presStyleIdx="0" presStyleCnt="8">
        <dgm:presLayoutVars>
          <dgm:chMax val="0"/>
          <dgm:chPref val="0"/>
        </dgm:presLayoutVars>
      </dgm:prSet>
      <dgm:spPr/>
    </dgm:pt>
    <dgm:pt modelId="{1F4A047F-D36E-4B00-944F-778233379137}" type="pres">
      <dgm:prSet presAssocID="{65709A4F-4076-4FA6-8A6C-4793A76E06E7}" presName="txSpace" presStyleCnt="0"/>
      <dgm:spPr/>
    </dgm:pt>
    <dgm:pt modelId="{158B50D6-7D68-40D1-BE28-6AC428036990}" type="pres">
      <dgm:prSet presAssocID="{65709A4F-4076-4FA6-8A6C-4793A76E06E7}" presName="desTx" presStyleLbl="revTx" presStyleIdx="1" presStyleCnt="8">
        <dgm:presLayoutVars/>
      </dgm:prSet>
      <dgm:spPr/>
    </dgm:pt>
    <dgm:pt modelId="{36961609-197E-4481-9851-F1D575216F69}" type="pres">
      <dgm:prSet presAssocID="{08E94C6A-C87A-4A09-99DA-5E3F4F304D3F}" presName="sibTrans" presStyleCnt="0"/>
      <dgm:spPr/>
    </dgm:pt>
    <dgm:pt modelId="{42F6F449-FEFD-4BDC-823A-907ECF59BBC7}" type="pres">
      <dgm:prSet presAssocID="{061AF4B9-5FD0-4030-A824-670DAFF0CDC2}" presName="compNode" presStyleCnt="0"/>
      <dgm:spPr/>
    </dgm:pt>
    <dgm:pt modelId="{BB4C4C69-B976-4B1A-9979-ACF3D40E4716}" type="pres">
      <dgm:prSet presAssocID="{061AF4B9-5FD0-4030-A824-670DAFF0CDC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gno di spunta"/>
        </a:ext>
      </dgm:extLst>
    </dgm:pt>
    <dgm:pt modelId="{4C5DC6FA-6238-4AEE-B6C7-46D9BC4BB102}" type="pres">
      <dgm:prSet presAssocID="{061AF4B9-5FD0-4030-A824-670DAFF0CDC2}" presName="iconSpace" presStyleCnt="0"/>
      <dgm:spPr/>
    </dgm:pt>
    <dgm:pt modelId="{FEBFB5D8-394B-490C-885C-03F725E861BC}" type="pres">
      <dgm:prSet presAssocID="{061AF4B9-5FD0-4030-A824-670DAFF0CDC2}" presName="parTx" presStyleLbl="revTx" presStyleIdx="2" presStyleCnt="8">
        <dgm:presLayoutVars>
          <dgm:chMax val="0"/>
          <dgm:chPref val="0"/>
        </dgm:presLayoutVars>
      </dgm:prSet>
      <dgm:spPr/>
    </dgm:pt>
    <dgm:pt modelId="{39828BFA-9F98-44A8-A226-CD3D467EFB62}" type="pres">
      <dgm:prSet presAssocID="{061AF4B9-5FD0-4030-A824-670DAFF0CDC2}" presName="txSpace" presStyleCnt="0"/>
      <dgm:spPr/>
    </dgm:pt>
    <dgm:pt modelId="{CB44ED8D-6174-4EA2-971C-890249BC14B5}" type="pres">
      <dgm:prSet presAssocID="{061AF4B9-5FD0-4030-A824-670DAFF0CDC2}" presName="desTx" presStyleLbl="revTx" presStyleIdx="3" presStyleCnt="8">
        <dgm:presLayoutVars/>
      </dgm:prSet>
      <dgm:spPr/>
    </dgm:pt>
    <dgm:pt modelId="{C12C6991-9A6A-4A48-8B26-CF9C57C2051F}" type="pres">
      <dgm:prSet presAssocID="{7F1DDE4B-9563-44DB-9901-FCFD53C6EA32}" presName="sibTrans" presStyleCnt="0"/>
      <dgm:spPr/>
    </dgm:pt>
    <dgm:pt modelId="{5F02CDCE-08A9-42F8-85D8-35C809A0AFC2}" type="pres">
      <dgm:prSet presAssocID="{B709CD74-88EF-462D-8F59-C881CFA70B35}" presName="compNode" presStyleCnt="0"/>
      <dgm:spPr/>
    </dgm:pt>
    <dgm:pt modelId="{98AFBB1F-80D5-4734-BD25-B453956F0ABE}" type="pres">
      <dgm:prSet presAssocID="{B709CD74-88EF-462D-8F59-C881CFA70B3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mma"/>
        </a:ext>
      </dgm:extLst>
    </dgm:pt>
    <dgm:pt modelId="{AEC3CE4E-8335-4D70-8590-2B28B0278882}" type="pres">
      <dgm:prSet presAssocID="{B709CD74-88EF-462D-8F59-C881CFA70B35}" presName="iconSpace" presStyleCnt="0"/>
      <dgm:spPr/>
    </dgm:pt>
    <dgm:pt modelId="{B6AC8723-3456-4C71-ADF5-CD8383F1FBBB}" type="pres">
      <dgm:prSet presAssocID="{B709CD74-88EF-462D-8F59-C881CFA70B35}" presName="parTx" presStyleLbl="revTx" presStyleIdx="4" presStyleCnt="8">
        <dgm:presLayoutVars>
          <dgm:chMax val="0"/>
          <dgm:chPref val="0"/>
        </dgm:presLayoutVars>
      </dgm:prSet>
      <dgm:spPr/>
    </dgm:pt>
    <dgm:pt modelId="{24A5210C-6B4D-44E8-856E-EE5C46CB5A19}" type="pres">
      <dgm:prSet presAssocID="{B709CD74-88EF-462D-8F59-C881CFA70B35}" presName="txSpace" presStyleCnt="0"/>
      <dgm:spPr/>
    </dgm:pt>
    <dgm:pt modelId="{58C3328E-0EE6-44DB-916B-CC7579BA16E1}" type="pres">
      <dgm:prSet presAssocID="{B709CD74-88EF-462D-8F59-C881CFA70B35}" presName="desTx" presStyleLbl="revTx" presStyleIdx="5" presStyleCnt="8">
        <dgm:presLayoutVars/>
      </dgm:prSet>
      <dgm:spPr/>
    </dgm:pt>
    <dgm:pt modelId="{B7EE6111-B284-4384-9247-957630500E43}" type="pres">
      <dgm:prSet presAssocID="{4512A6E5-6882-4332-88E2-C9402024C6AC}" presName="sibTrans" presStyleCnt="0"/>
      <dgm:spPr/>
    </dgm:pt>
    <dgm:pt modelId="{FD1F2C67-C6ED-4A1F-BDF1-D28AC4DD3389}" type="pres">
      <dgm:prSet presAssocID="{2399BF5D-2C30-4DD0-AB01-BC9BAA64DE73}" presName="compNode" presStyleCnt="0"/>
      <dgm:spPr/>
    </dgm:pt>
    <dgm:pt modelId="{5189CAC4-EF87-459B-A1B3-1F2929DD25BA}" type="pres">
      <dgm:prSet presAssocID="{2399BF5D-2C30-4DD0-AB01-BC9BAA64DE7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granaggi"/>
        </a:ext>
      </dgm:extLst>
    </dgm:pt>
    <dgm:pt modelId="{93278A26-9FB0-4B65-B804-B086816EE038}" type="pres">
      <dgm:prSet presAssocID="{2399BF5D-2C30-4DD0-AB01-BC9BAA64DE73}" presName="iconSpace" presStyleCnt="0"/>
      <dgm:spPr/>
    </dgm:pt>
    <dgm:pt modelId="{80449B38-40C6-4EDB-BD14-6ECAAD6F5FA8}" type="pres">
      <dgm:prSet presAssocID="{2399BF5D-2C30-4DD0-AB01-BC9BAA64DE73}" presName="parTx" presStyleLbl="revTx" presStyleIdx="6" presStyleCnt="8">
        <dgm:presLayoutVars>
          <dgm:chMax val="0"/>
          <dgm:chPref val="0"/>
        </dgm:presLayoutVars>
      </dgm:prSet>
      <dgm:spPr/>
    </dgm:pt>
    <dgm:pt modelId="{86F9DA02-593D-4BE2-9FFC-7D7E15CAD0E6}" type="pres">
      <dgm:prSet presAssocID="{2399BF5D-2C30-4DD0-AB01-BC9BAA64DE73}" presName="txSpace" presStyleCnt="0"/>
      <dgm:spPr/>
    </dgm:pt>
    <dgm:pt modelId="{5338433B-7A18-4B34-8278-4CA82392E4BD}" type="pres">
      <dgm:prSet presAssocID="{2399BF5D-2C30-4DD0-AB01-BC9BAA64DE73}" presName="desTx" presStyleLbl="revTx" presStyleIdx="7" presStyleCnt="8">
        <dgm:presLayoutVars/>
      </dgm:prSet>
      <dgm:spPr/>
    </dgm:pt>
  </dgm:ptLst>
  <dgm:cxnLst>
    <dgm:cxn modelId="{3E7C5D05-5D03-40D8-9694-D8532CB8D4CD}" type="presOf" srcId="{E6189335-F938-42DB-B041-98D038180426}" destId="{CC47EF60-E644-4A4E-8E21-59174603E0A5}" srcOrd="0" destOrd="0" presId="urn:microsoft.com/office/officeart/2018/2/layout/IconLabelDescriptionList"/>
    <dgm:cxn modelId="{C22F5507-4BB3-437C-9FD4-23D3554702AD}" type="presOf" srcId="{65709A4F-4076-4FA6-8A6C-4793A76E06E7}" destId="{313CEC1D-B370-4F63-9CEB-4369DFC970B5}" srcOrd="0" destOrd="0" presId="urn:microsoft.com/office/officeart/2018/2/layout/IconLabelDescriptionList"/>
    <dgm:cxn modelId="{E162670F-A92A-49D4-A3CB-0C6F4C349AF9}" srcId="{E6189335-F938-42DB-B041-98D038180426}" destId="{B709CD74-88EF-462D-8F59-C881CFA70B35}" srcOrd="2" destOrd="0" parTransId="{9B29890E-7B43-460A-9D43-86C46558E882}" sibTransId="{4512A6E5-6882-4332-88E2-C9402024C6AC}"/>
    <dgm:cxn modelId="{64955A20-7380-4660-81BD-9E01D7478C31}" srcId="{E6189335-F938-42DB-B041-98D038180426}" destId="{061AF4B9-5FD0-4030-A824-670DAFF0CDC2}" srcOrd="1" destOrd="0" parTransId="{77E18598-63FE-4BB6-8C87-E589D3606766}" sibTransId="{7F1DDE4B-9563-44DB-9901-FCFD53C6EA32}"/>
    <dgm:cxn modelId="{9FC56A24-EC30-40FD-A5DC-69E98A5B4DB4}" type="presOf" srcId="{338AC1B3-4CF8-4D86-8E57-28CCF0245DB4}" destId="{58C3328E-0EE6-44DB-916B-CC7579BA16E1}" srcOrd="0" destOrd="0" presId="urn:microsoft.com/office/officeart/2018/2/layout/IconLabelDescriptionList"/>
    <dgm:cxn modelId="{6A8D683F-10F2-4FCA-BE03-B4174D195989}" type="presOf" srcId="{25F91FE7-9660-4DBC-9C53-FF15887C7246}" destId="{58C3328E-0EE6-44DB-916B-CC7579BA16E1}" srcOrd="0" destOrd="1" presId="urn:microsoft.com/office/officeart/2018/2/layout/IconLabelDescriptionList"/>
    <dgm:cxn modelId="{A683E56A-2A56-484B-8BC1-F968789558A6}" type="presOf" srcId="{50AC8A0E-615A-43C8-98ED-BFE771AD9A4B}" destId="{CB44ED8D-6174-4EA2-971C-890249BC14B5}" srcOrd="0" destOrd="0" presId="urn:microsoft.com/office/officeart/2018/2/layout/IconLabelDescriptionList"/>
    <dgm:cxn modelId="{A0FD7B7B-D214-4C01-899D-1BF1A6FCB558}" srcId="{E6189335-F938-42DB-B041-98D038180426}" destId="{2399BF5D-2C30-4DD0-AB01-BC9BAA64DE73}" srcOrd="3" destOrd="0" parTransId="{81A9ECCD-B532-4543-A3E7-5DDF5B9AEA8E}" sibTransId="{98DD0ABB-C5AD-4769-B40C-AFA4040A4F7F}"/>
    <dgm:cxn modelId="{1A42F489-019B-4FEB-BDE9-A85C8A5A1175}" type="presOf" srcId="{B709CD74-88EF-462D-8F59-C881CFA70B35}" destId="{B6AC8723-3456-4C71-ADF5-CD8383F1FBBB}" srcOrd="0" destOrd="0" presId="urn:microsoft.com/office/officeart/2018/2/layout/IconLabelDescriptionList"/>
    <dgm:cxn modelId="{159DFC95-B7E0-4D71-8720-2E306F301369}" type="presOf" srcId="{061AF4B9-5FD0-4030-A824-670DAFF0CDC2}" destId="{FEBFB5D8-394B-490C-885C-03F725E861BC}" srcOrd="0" destOrd="0" presId="urn:microsoft.com/office/officeart/2018/2/layout/IconLabelDescriptionList"/>
    <dgm:cxn modelId="{6816B3A1-4226-41F4-A18F-BEC04657F925}" srcId="{B709CD74-88EF-462D-8F59-C881CFA70B35}" destId="{25F91FE7-9660-4DBC-9C53-FF15887C7246}" srcOrd="1" destOrd="0" parTransId="{01386E47-3122-4D17-8751-E0ADE2B5F35F}" sibTransId="{88CA8387-59A9-4723-BDC8-5A18BFBEE05D}"/>
    <dgm:cxn modelId="{BC112BAF-214E-4669-A08A-07CE15662A9A}" type="presOf" srcId="{2399BF5D-2C30-4DD0-AB01-BC9BAA64DE73}" destId="{80449B38-40C6-4EDB-BD14-6ECAAD6F5FA8}" srcOrd="0" destOrd="0" presId="urn:microsoft.com/office/officeart/2018/2/layout/IconLabelDescriptionList"/>
    <dgm:cxn modelId="{348D00C1-7843-401A-B06E-9990C598498A}" srcId="{E6189335-F938-42DB-B041-98D038180426}" destId="{65709A4F-4076-4FA6-8A6C-4793A76E06E7}" srcOrd="0" destOrd="0" parTransId="{7E7AB5FD-9C2F-4063-8439-34419371179A}" sibTransId="{08E94C6A-C87A-4A09-99DA-5E3F4F304D3F}"/>
    <dgm:cxn modelId="{218499C5-F33C-4F70-9F11-95A2E3985F32}" srcId="{B709CD74-88EF-462D-8F59-C881CFA70B35}" destId="{338AC1B3-4CF8-4D86-8E57-28CCF0245DB4}" srcOrd="0" destOrd="0" parTransId="{5B06AE9B-995F-44DB-8AC5-5FE1248DE07A}" sibTransId="{025F35A7-42CF-48CD-A1D8-7B643925FC38}"/>
    <dgm:cxn modelId="{63E76FE9-AEC3-4634-8844-877036DC5DD2}" srcId="{061AF4B9-5FD0-4030-A824-670DAFF0CDC2}" destId="{50AC8A0E-615A-43C8-98ED-BFE771AD9A4B}" srcOrd="0" destOrd="0" parTransId="{B335510A-D5F7-4BB4-9826-519D9E2410FE}" sibTransId="{578A16CE-9017-47E8-8017-2C9A9EF18D02}"/>
    <dgm:cxn modelId="{21962A9E-976E-4049-B009-A788F7FE670F}" type="presParOf" srcId="{CC47EF60-E644-4A4E-8E21-59174603E0A5}" destId="{0509C0B0-51B4-43DC-BB16-2F04009ABE60}" srcOrd="0" destOrd="0" presId="urn:microsoft.com/office/officeart/2018/2/layout/IconLabelDescriptionList"/>
    <dgm:cxn modelId="{0C029E8E-9051-4F52-8006-F4CB5701574F}" type="presParOf" srcId="{0509C0B0-51B4-43DC-BB16-2F04009ABE60}" destId="{D824B91F-FDF0-4364-9CB7-A609D65D4571}" srcOrd="0" destOrd="0" presId="urn:microsoft.com/office/officeart/2018/2/layout/IconLabelDescriptionList"/>
    <dgm:cxn modelId="{5B3373BD-889B-498B-880C-1E7C6A833AB8}" type="presParOf" srcId="{0509C0B0-51B4-43DC-BB16-2F04009ABE60}" destId="{F06FAE7B-356A-4A16-A61B-7C5260E0C684}" srcOrd="1" destOrd="0" presId="urn:microsoft.com/office/officeart/2018/2/layout/IconLabelDescriptionList"/>
    <dgm:cxn modelId="{5F1ECBD0-3036-4FFD-999E-007AE2B5D8DC}" type="presParOf" srcId="{0509C0B0-51B4-43DC-BB16-2F04009ABE60}" destId="{313CEC1D-B370-4F63-9CEB-4369DFC970B5}" srcOrd="2" destOrd="0" presId="urn:microsoft.com/office/officeart/2018/2/layout/IconLabelDescriptionList"/>
    <dgm:cxn modelId="{8711F63F-F970-4077-9E0C-34CE39668500}" type="presParOf" srcId="{0509C0B0-51B4-43DC-BB16-2F04009ABE60}" destId="{1F4A047F-D36E-4B00-944F-778233379137}" srcOrd="3" destOrd="0" presId="urn:microsoft.com/office/officeart/2018/2/layout/IconLabelDescriptionList"/>
    <dgm:cxn modelId="{DF89D66D-86CF-4C87-9CA8-E5E3A45D49E5}" type="presParOf" srcId="{0509C0B0-51B4-43DC-BB16-2F04009ABE60}" destId="{158B50D6-7D68-40D1-BE28-6AC428036990}" srcOrd="4" destOrd="0" presId="urn:microsoft.com/office/officeart/2018/2/layout/IconLabelDescriptionList"/>
    <dgm:cxn modelId="{3898813F-B605-4A70-A252-FD15F0F72533}" type="presParOf" srcId="{CC47EF60-E644-4A4E-8E21-59174603E0A5}" destId="{36961609-197E-4481-9851-F1D575216F69}" srcOrd="1" destOrd="0" presId="urn:microsoft.com/office/officeart/2018/2/layout/IconLabelDescriptionList"/>
    <dgm:cxn modelId="{9E2F8760-E25D-45C7-A65D-735DAB44E1F2}" type="presParOf" srcId="{CC47EF60-E644-4A4E-8E21-59174603E0A5}" destId="{42F6F449-FEFD-4BDC-823A-907ECF59BBC7}" srcOrd="2" destOrd="0" presId="urn:microsoft.com/office/officeart/2018/2/layout/IconLabelDescriptionList"/>
    <dgm:cxn modelId="{D7C94C83-5BD1-4B8B-BDD5-1408D9D902BB}" type="presParOf" srcId="{42F6F449-FEFD-4BDC-823A-907ECF59BBC7}" destId="{BB4C4C69-B976-4B1A-9979-ACF3D40E4716}" srcOrd="0" destOrd="0" presId="urn:microsoft.com/office/officeart/2018/2/layout/IconLabelDescriptionList"/>
    <dgm:cxn modelId="{6BCD0396-46FC-40E8-9539-F2609B499D7F}" type="presParOf" srcId="{42F6F449-FEFD-4BDC-823A-907ECF59BBC7}" destId="{4C5DC6FA-6238-4AEE-B6C7-46D9BC4BB102}" srcOrd="1" destOrd="0" presId="urn:microsoft.com/office/officeart/2018/2/layout/IconLabelDescriptionList"/>
    <dgm:cxn modelId="{AE1E8615-737F-489D-A7EA-FCDDE3D89E8D}" type="presParOf" srcId="{42F6F449-FEFD-4BDC-823A-907ECF59BBC7}" destId="{FEBFB5D8-394B-490C-885C-03F725E861BC}" srcOrd="2" destOrd="0" presId="urn:microsoft.com/office/officeart/2018/2/layout/IconLabelDescriptionList"/>
    <dgm:cxn modelId="{5B97F9D1-3BC5-4861-8EB8-53437B56DAE1}" type="presParOf" srcId="{42F6F449-FEFD-4BDC-823A-907ECF59BBC7}" destId="{39828BFA-9F98-44A8-A226-CD3D467EFB62}" srcOrd="3" destOrd="0" presId="urn:microsoft.com/office/officeart/2018/2/layout/IconLabelDescriptionList"/>
    <dgm:cxn modelId="{A2BD5C5B-1D86-45F2-AFEC-6623114397B0}" type="presParOf" srcId="{42F6F449-FEFD-4BDC-823A-907ECF59BBC7}" destId="{CB44ED8D-6174-4EA2-971C-890249BC14B5}" srcOrd="4" destOrd="0" presId="urn:microsoft.com/office/officeart/2018/2/layout/IconLabelDescriptionList"/>
    <dgm:cxn modelId="{8E0F0F4A-1879-4A33-B6D8-CDD1B5D17614}" type="presParOf" srcId="{CC47EF60-E644-4A4E-8E21-59174603E0A5}" destId="{C12C6991-9A6A-4A48-8B26-CF9C57C2051F}" srcOrd="3" destOrd="0" presId="urn:microsoft.com/office/officeart/2018/2/layout/IconLabelDescriptionList"/>
    <dgm:cxn modelId="{3D7296C4-C13A-4B8C-A108-E7FA672E019F}" type="presParOf" srcId="{CC47EF60-E644-4A4E-8E21-59174603E0A5}" destId="{5F02CDCE-08A9-42F8-85D8-35C809A0AFC2}" srcOrd="4" destOrd="0" presId="urn:microsoft.com/office/officeart/2018/2/layout/IconLabelDescriptionList"/>
    <dgm:cxn modelId="{7E906278-CFA7-4E25-BC6B-55C143368966}" type="presParOf" srcId="{5F02CDCE-08A9-42F8-85D8-35C809A0AFC2}" destId="{98AFBB1F-80D5-4734-BD25-B453956F0ABE}" srcOrd="0" destOrd="0" presId="urn:microsoft.com/office/officeart/2018/2/layout/IconLabelDescriptionList"/>
    <dgm:cxn modelId="{A198C5C4-94C5-42EE-9A74-3FC517622B51}" type="presParOf" srcId="{5F02CDCE-08A9-42F8-85D8-35C809A0AFC2}" destId="{AEC3CE4E-8335-4D70-8590-2B28B0278882}" srcOrd="1" destOrd="0" presId="urn:microsoft.com/office/officeart/2018/2/layout/IconLabelDescriptionList"/>
    <dgm:cxn modelId="{7B758A51-99DC-4CD3-BC29-95E5EE7855DA}" type="presParOf" srcId="{5F02CDCE-08A9-42F8-85D8-35C809A0AFC2}" destId="{B6AC8723-3456-4C71-ADF5-CD8383F1FBBB}" srcOrd="2" destOrd="0" presId="urn:microsoft.com/office/officeart/2018/2/layout/IconLabelDescriptionList"/>
    <dgm:cxn modelId="{9D193508-A247-4BB1-9656-3619C8021819}" type="presParOf" srcId="{5F02CDCE-08A9-42F8-85D8-35C809A0AFC2}" destId="{24A5210C-6B4D-44E8-856E-EE5C46CB5A19}" srcOrd="3" destOrd="0" presId="urn:microsoft.com/office/officeart/2018/2/layout/IconLabelDescriptionList"/>
    <dgm:cxn modelId="{BB0E1ADD-7BE4-489A-BAF5-13D134D946FD}" type="presParOf" srcId="{5F02CDCE-08A9-42F8-85D8-35C809A0AFC2}" destId="{58C3328E-0EE6-44DB-916B-CC7579BA16E1}" srcOrd="4" destOrd="0" presId="urn:microsoft.com/office/officeart/2018/2/layout/IconLabelDescriptionList"/>
    <dgm:cxn modelId="{065DBDDD-10C8-47A1-BAC7-7CFD7F39AC06}" type="presParOf" srcId="{CC47EF60-E644-4A4E-8E21-59174603E0A5}" destId="{B7EE6111-B284-4384-9247-957630500E43}" srcOrd="5" destOrd="0" presId="urn:microsoft.com/office/officeart/2018/2/layout/IconLabelDescriptionList"/>
    <dgm:cxn modelId="{3A242AAA-AA84-45BA-9FCB-F75A266F22A1}" type="presParOf" srcId="{CC47EF60-E644-4A4E-8E21-59174603E0A5}" destId="{FD1F2C67-C6ED-4A1F-BDF1-D28AC4DD3389}" srcOrd="6" destOrd="0" presId="urn:microsoft.com/office/officeart/2018/2/layout/IconLabelDescriptionList"/>
    <dgm:cxn modelId="{E4444629-700B-4BC9-8DE8-24DF864D2F62}" type="presParOf" srcId="{FD1F2C67-C6ED-4A1F-BDF1-D28AC4DD3389}" destId="{5189CAC4-EF87-459B-A1B3-1F2929DD25BA}" srcOrd="0" destOrd="0" presId="urn:microsoft.com/office/officeart/2018/2/layout/IconLabelDescriptionList"/>
    <dgm:cxn modelId="{787C33CE-B089-4309-8628-6E2FE6A3A604}" type="presParOf" srcId="{FD1F2C67-C6ED-4A1F-BDF1-D28AC4DD3389}" destId="{93278A26-9FB0-4B65-B804-B086816EE038}" srcOrd="1" destOrd="0" presId="urn:microsoft.com/office/officeart/2018/2/layout/IconLabelDescriptionList"/>
    <dgm:cxn modelId="{75529BFC-23CE-412A-AE56-BDB526E3B416}" type="presParOf" srcId="{FD1F2C67-C6ED-4A1F-BDF1-D28AC4DD3389}" destId="{80449B38-40C6-4EDB-BD14-6ECAAD6F5FA8}" srcOrd="2" destOrd="0" presId="urn:microsoft.com/office/officeart/2018/2/layout/IconLabelDescriptionList"/>
    <dgm:cxn modelId="{8DD1406D-88D1-4A4B-95C2-BEDEAAD1B378}" type="presParOf" srcId="{FD1F2C67-C6ED-4A1F-BDF1-D28AC4DD3389}" destId="{86F9DA02-593D-4BE2-9FFC-7D7E15CAD0E6}" srcOrd="3" destOrd="0" presId="urn:microsoft.com/office/officeart/2018/2/layout/IconLabelDescriptionList"/>
    <dgm:cxn modelId="{83179345-092D-428E-AC8D-F75163DE9355}" type="presParOf" srcId="{FD1F2C67-C6ED-4A1F-BDF1-D28AC4DD3389}" destId="{5338433B-7A18-4B34-8278-4CA82392E4BD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D5E3F42-78FA-4C7A-8DD7-0FA8A83FA21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12EEEF4D-CB38-49C1-8877-4E4C11AF0F47}">
      <dgm:prSet/>
      <dgm:spPr/>
      <dgm:t>
        <a:bodyPr/>
        <a:lstStyle/>
        <a:p>
          <a:r>
            <a:rPr lang="en-GB" b="1"/>
            <a:t>Input Handling</a:t>
          </a:r>
          <a:r>
            <a:rPr lang="en-GB"/>
            <a:t>:</a:t>
          </a:r>
          <a:endParaRPr lang="en-US"/>
        </a:p>
      </dgm:t>
    </dgm:pt>
    <dgm:pt modelId="{E7F4A3E6-ED09-4388-B75F-9049EDFD30AD}" type="parTrans" cxnId="{62772C31-ED28-40C1-ABC5-973AFEA30E28}">
      <dgm:prSet/>
      <dgm:spPr/>
      <dgm:t>
        <a:bodyPr/>
        <a:lstStyle/>
        <a:p>
          <a:endParaRPr lang="en-US"/>
        </a:p>
      </dgm:t>
    </dgm:pt>
    <dgm:pt modelId="{23EBE213-97E2-438E-A8E5-220287C86C4E}" type="sibTrans" cxnId="{62772C31-ED28-40C1-ABC5-973AFEA30E28}">
      <dgm:prSet/>
      <dgm:spPr/>
      <dgm:t>
        <a:bodyPr/>
        <a:lstStyle/>
        <a:p>
          <a:endParaRPr lang="en-US"/>
        </a:p>
      </dgm:t>
    </dgm:pt>
    <dgm:pt modelId="{0E4AE150-6295-419C-9B9C-EB087BF6CE90}">
      <dgm:prSet/>
      <dgm:spPr/>
      <dgm:t>
        <a:bodyPr/>
        <a:lstStyle/>
        <a:p>
          <a:r>
            <a:rPr lang="en-GB"/>
            <a:t>Text input: Direct processing.</a:t>
          </a:r>
          <a:endParaRPr lang="en-US"/>
        </a:p>
      </dgm:t>
    </dgm:pt>
    <dgm:pt modelId="{4ECF6814-9EDF-4DCE-A862-22113D7B4ED2}" type="parTrans" cxnId="{E6B510C7-534D-4CD7-89D4-B0A54FB63EA2}">
      <dgm:prSet/>
      <dgm:spPr/>
      <dgm:t>
        <a:bodyPr/>
        <a:lstStyle/>
        <a:p>
          <a:endParaRPr lang="en-US"/>
        </a:p>
      </dgm:t>
    </dgm:pt>
    <dgm:pt modelId="{F1BE4162-FB32-482A-BC04-27F202328F7F}" type="sibTrans" cxnId="{E6B510C7-534D-4CD7-89D4-B0A54FB63EA2}">
      <dgm:prSet/>
      <dgm:spPr/>
      <dgm:t>
        <a:bodyPr/>
        <a:lstStyle/>
        <a:p>
          <a:endParaRPr lang="en-US"/>
        </a:p>
      </dgm:t>
    </dgm:pt>
    <dgm:pt modelId="{AF5ED8A1-15EC-45CA-9A64-558A9BC3F3AB}">
      <dgm:prSet/>
      <dgm:spPr/>
      <dgm:t>
        <a:bodyPr/>
        <a:lstStyle/>
        <a:p>
          <a:r>
            <a:rPr lang="en-GB"/>
            <a:t>Voice input: Speech-to-text conversion (Whisper model).</a:t>
          </a:r>
          <a:endParaRPr lang="en-US"/>
        </a:p>
      </dgm:t>
    </dgm:pt>
    <dgm:pt modelId="{4AE97FCD-793B-4F62-AD33-3D1DA70D7EA6}" type="parTrans" cxnId="{8BC10FA0-C29F-48D1-8242-CA6A850D4398}">
      <dgm:prSet/>
      <dgm:spPr/>
      <dgm:t>
        <a:bodyPr/>
        <a:lstStyle/>
        <a:p>
          <a:endParaRPr lang="en-US"/>
        </a:p>
      </dgm:t>
    </dgm:pt>
    <dgm:pt modelId="{B40AED90-EA7A-4AF2-9A74-33B477D56FBB}" type="sibTrans" cxnId="{8BC10FA0-C29F-48D1-8242-CA6A850D4398}">
      <dgm:prSet/>
      <dgm:spPr/>
      <dgm:t>
        <a:bodyPr/>
        <a:lstStyle/>
        <a:p>
          <a:endParaRPr lang="en-US"/>
        </a:p>
      </dgm:t>
    </dgm:pt>
    <dgm:pt modelId="{146A02E1-D94C-4C20-99D5-889D6268AD85}">
      <dgm:prSet/>
      <dgm:spPr/>
      <dgm:t>
        <a:bodyPr/>
        <a:lstStyle/>
        <a:p>
          <a:r>
            <a:rPr lang="en-GB" b="1"/>
            <a:t>Emotion Analysis</a:t>
          </a:r>
          <a:r>
            <a:rPr lang="en-GB"/>
            <a:t>:</a:t>
          </a:r>
          <a:endParaRPr lang="en-US"/>
        </a:p>
      </dgm:t>
    </dgm:pt>
    <dgm:pt modelId="{3242456F-542B-4D67-B0BA-71035508BC60}" type="parTrans" cxnId="{27683951-8961-4167-B4B3-69AE8044E916}">
      <dgm:prSet/>
      <dgm:spPr/>
      <dgm:t>
        <a:bodyPr/>
        <a:lstStyle/>
        <a:p>
          <a:endParaRPr lang="en-US"/>
        </a:p>
      </dgm:t>
    </dgm:pt>
    <dgm:pt modelId="{174962C8-62BA-47A0-8067-FB7E6864BA18}" type="sibTrans" cxnId="{27683951-8961-4167-B4B3-69AE8044E916}">
      <dgm:prSet/>
      <dgm:spPr/>
      <dgm:t>
        <a:bodyPr/>
        <a:lstStyle/>
        <a:p>
          <a:endParaRPr lang="en-US"/>
        </a:p>
      </dgm:t>
    </dgm:pt>
    <dgm:pt modelId="{0DBA0364-E4CB-44C5-A059-B68B87C9B15A}">
      <dgm:prSet/>
      <dgm:spPr/>
      <dgm:t>
        <a:bodyPr/>
        <a:lstStyle/>
        <a:p>
          <a:r>
            <a:rPr lang="en-GB"/>
            <a:t>Emotion classifier pipeline (BERT).</a:t>
          </a:r>
          <a:endParaRPr lang="en-US"/>
        </a:p>
      </dgm:t>
    </dgm:pt>
    <dgm:pt modelId="{F13D51F0-8096-46CB-99F1-8CC054ECA6C5}" type="parTrans" cxnId="{E4DC1570-20BE-43A1-A3B2-6654A3664246}">
      <dgm:prSet/>
      <dgm:spPr/>
      <dgm:t>
        <a:bodyPr/>
        <a:lstStyle/>
        <a:p>
          <a:endParaRPr lang="en-US"/>
        </a:p>
      </dgm:t>
    </dgm:pt>
    <dgm:pt modelId="{0466232B-B0B4-4C96-8954-959B91835889}" type="sibTrans" cxnId="{E4DC1570-20BE-43A1-A3B2-6654A3664246}">
      <dgm:prSet/>
      <dgm:spPr/>
      <dgm:t>
        <a:bodyPr/>
        <a:lstStyle/>
        <a:p>
          <a:endParaRPr lang="en-US"/>
        </a:p>
      </dgm:t>
    </dgm:pt>
    <dgm:pt modelId="{1606FC8D-F2A4-4C44-9B27-4FD2040EB2A2}">
      <dgm:prSet/>
      <dgm:spPr/>
      <dgm:t>
        <a:bodyPr/>
        <a:lstStyle/>
        <a:p>
          <a:r>
            <a:rPr lang="en-GB"/>
            <a:t>Average inference time: 25ms per message.</a:t>
          </a:r>
          <a:endParaRPr lang="en-US"/>
        </a:p>
      </dgm:t>
    </dgm:pt>
    <dgm:pt modelId="{756016DF-2BE5-4AE2-9E58-B59BA20D3F54}" type="parTrans" cxnId="{62461FD5-C1E2-4784-A42C-0DCFD6429280}">
      <dgm:prSet/>
      <dgm:spPr/>
      <dgm:t>
        <a:bodyPr/>
        <a:lstStyle/>
        <a:p>
          <a:endParaRPr lang="en-US"/>
        </a:p>
      </dgm:t>
    </dgm:pt>
    <dgm:pt modelId="{7CCC3595-8FAA-4901-9EE3-CEAF5F9638DA}" type="sibTrans" cxnId="{62461FD5-C1E2-4784-A42C-0DCFD6429280}">
      <dgm:prSet/>
      <dgm:spPr/>
      <dgm:t>
        <a:bodyPr/>
        <a:lstStyle/>
        <a:p>
          <a:endParaRPr lang="en-US"/>
        </a:p>
      </dgm:t>
    </dgm:pt>
    <dgm:pt modelId="{8E703519-2649-4E80-AB9F-73CA6B36242C}">
      <dgm:prSet/>
      <dgm:spPr/>
      <dgm:t>
        <a:bodyPr/>
        <a:lstStyle/>
        <a:p>
          <a:r>
            <a:rPr lang="en-GB" b="1"/>
            <a:t>Response Generation</a:t>
          </a:r>
          <a:r>
            <a:rPr lang="en-GB"/>
            <a:t>:</a:t>
          </a:r>
          <a:endParaRPr lang="en-US"/>
        </a:p>
      </dgm:t>
    </dgm:pt>
    <dgm:pt modelId="{C2C963F8-72F4-4164-AF9E-8DE2D03F553F}" type="parTrans" cxnId="{6B77BF97-604F-4E40-A8A4-2DC56C6EC066}">
      <dgm:prSet/>
      <dgm:spPr/>
      <dgm:t>
        <a:bodyPr/>
        <a:lstStyle/>
        <a:p>
          <a:endParaRPr lang="en-US"/>
        </a:p>
      </dgm:t>
    </dgm:pt>
    <dgm:pt modelId="{009355B8-02CB-4941-884A-5D81C40BE4AF}" type="sibTrans" cxnId="{6B77BF97-604F-4E40-A8A4-2DC56C6EC066}">
      <dgm:prSet/>
      <dgm:spPr/>
      <dgm:t>
        <a:bodyPr/>
        <a:lstStyle/>
        <a:p>
          <a:endParaRPr lang="en-US"/>
        </a:p>
      </dgm:t>
    </dgm:pt>
    <dgm:pt modelId="{370380AB-1D02-424C-93EB-413AE189CD97}">
      <dgm:prSet/>
      <dgm:spPr/>
      <dgm:t>
        <a:bodyPr/>
        <a:lstStyle/>
        <a:p>
          <a:r>
            <a:rPr lang="en-GB"/>
            <a:t>Context-aware generation using DialoGPT or BlenderBot.</a:t>
          </a:r>
          <a:endParaRPr lang="en-US"/>
        </a:p>
      </dgm:t>
    </dgm:pt>
    <dgm:pt modelId="{9503B725-AB27-437F-95C0-7D90521B4016}" type="parTrans" cxnId="{BB5BF284-EF0E-41A9-B03E-37F250D53068}">
      <dgm:prSet/>
      <dgm:spPr/>
      <dgm:t>
        <a:bodyPr/>
        <a:lstStyle/>
        <a:p>
          <a:endParaRPr lang="en-US"/>
        </a:p>
      </dgm:t>
    </dgm:pt>
    <dgm:pt modelId="{D940D85E-5865-4FAB-B081-E8EF9E702737}" type="sibTrans" cxnId="{BB5BF284-EF0E-41A9-B03E-37F250D53068}">
      <dgm:prSet/>
      <dgm:spPr/>
      <dgm:t>
        <a:bodyPr/>
        <a:lstStyle/>
        <a:p>
          <a:endParaRPr lang="en-US"/>
        </a:p>
      </dgm:t>
    </dgm:pt>
    <dgm:pt modelId="{DDC77FBA-1116-4835-B0F2-941538F95F22}">
      <dgm:prSet/>
      <dgm:spPr/>
      <dgm:t>
        <a:bodyPr/>
        <a:lstStyle/>
        <a:p>
          <a:r>
            <a:rPr lang="en-GB"/>
            <a:t>Average response time: 120ms per turn.</a:t>
          </a:r>
          <a:endParaRPr lang="en-US"/>
        </a:p>
      </dgm:t>
    </dgm:pt>
    <dgm:pt modelId="{CEAF114B-8152-4424-AD27-0E8DE7CDCFAF}" type="parTrans" cxnId="{F3FFC706-6D10-46D1-9BCF-A0650927ACAB}">
      <dgm:prSet/>
      <dgm:spPr/>
      <dgm:t>
        <a:bodyPr/>
        <a:lstStyle/>
        <a:p>
          <a:endParaRPr lang="en-US"/>
        </a:p>
      </dgm:t>
    </dgm:pt>
    <dgm:pt modelId="{1FAD919E-232C-494A-BB8A-959408F5022A}" type="sibTrans" cxnId="{F3FFC706-6D10-46D1-9BCF-A0650927ACAB}">
      <dgm:prSet/>
      <dgm:spPr/>
      <dgm:t>
        <a:bodyPr/>
        <a:lstStyle/>
        <a:p>
          <a:endParaRPr lang="en-US"/>
        </a:p>
      </dgm:t>
    </dgm:pt>
    <dgm:pt modelId="{B336FEA2-3766-4D91-B914-C20232BADD90}">
      <dgm:prSet/>
      <dgm:spPr/>
      <dgm:t>
        <a:bodyPr/>
        <a:lstStyle/>
        <a:p>
          <a:r>
            <a:rPr lang="en-GB" b="1"/>
            <a:t>Output Delivery</a:t>
          </a:r>
          <a:r>
            <a:rPr lang="en-GB"/>
            <a:t>:</a:t>
          </a:r>
          <a:endParaRPr lang="en-US"/>
        </a:p>
      </dgm:t>
    </dgm:pt>
    <dgm:pt modelId="{F8AD2904-1F57-4C73-B48E-2CDC211F4286}" type="parTrans" cxnId="{EC3D9142-1188-4E92-B8C7-3CAD1AE0B1F7}">
      <dgm:prSet/>
      <dgm:spPr/>
      <dgm:t>
        <a:bodyPr/>
        <a:lstStyle/>
        <a:p>
          <a:endParaRPr lang="en-US"/>
        </a:p>
      </dgm:t>
    </dgm:pt>
    <dgm:pt modelId="{314C4DB7-EEF5-4954-8DD8-855E2EA167D2}" type="sibTrans" cxnId="{EC3D9142-1188-4E92-B8C7-3CAD1AE0B1F7}">
      <dgm:prSet/>
      <dgm:spPr/>
      <dgm:t>
        <a:bodyPr/>
        <a:lstStyle/>
        <a:p>
          <a:endParaRPr lang="en-US"/>
        </a:p>
      </dgm:t>
    </dgm:pt>
    <dgm:pt modelId="{8F669BE0-46CF-4AFB-9393-7DA99890B75E}">
      <dgm:prSet/>
      <dgm:spPr/>
      <dgm:t>
        <a:bodyPr/>
        <a:lstStyle/>
        <a:p>
          <a:r>
            <a:rPr lang="en-GB"/>
            <a:t>Response text returned to the user.</a:t>
          </a:r>
          <a:endParaRPr lang="en-US"/>
        </a:p>
      </dgm:t>
    </dgm:pt>
    <dgm:pt modelId="{8EA1915B-E89D-4802-8AFE-8110182E68B3}" type="parTrans" cxnId="{CDEAE657-B9DE-4D60-AF90-E985D9800588}">
      <dgm:prSet/>
      <dgm:spPr/>
      <dgm:t>
        <a:bodyPr/>
        <a:lstStyle/>
        <a:p>
          <a:endParaRPr lang="en-US"/>
        </a:p>
      </dgm:t>
    </dgm:pt>
    <dgm:pt modelId="{8120F89C-AE96-4642-A058-5FD4EAA18C00}" type="sibTrans" cxnId="{CDEAE657-B9DE-4D60-AF90-E985D9800588}">
      <dgm:prSet/>
      <dgm:spPr/>
      <dgm:t>
        <a:bodyPr/>
        <a:lstStyle/>
        <a:p>
          <a:endParaRPr lang="en-US"/>
        </a:p>
      </dgm:t>
    </dgm:pt>
    <dgm:pt modelId="{02C5307C-DFC3-4489-8C46-CC95D8CCE2C1}" type="pres">
      <dgm:prSet presAssocID="{CD5E3F42-78FA-4C7A-8DD7-0FA8A83FA214}" presName="root" presStyleCnt="0">
        <dgm:presLayoutVars>
          <dgm:dir/>
          <dgm:resizeHandles val="exact"/>
        </dgm:presLayoutVars>
      </dgm:prSet>
      <dgm:spPr/>
    </dgm:pt>
    <dgm:pt modelId="{37DB5EB0-2823-440D-994B-5DCCB894796C}" type="pres">
      <dgm:prSet presAssocID="{12EEEF4D-CB38-49C1-8877-4E4C11AF0F47}" presName="compNode" presStyleCnt="0"/>
      <dgm:spPr/>
    </dgm:pt>
    <dgm:pt modelId="{4CE913A1-427A-4009-9BE8-A63D7F8A9A43}" type="pres">
      <dgm:prSet presAssocID="{12EEEF4D-CB38-49C1-8877-4E4C11AF0F47}" presName="bgRect" presStyleLbl="bgShp" presStyleIdx="0" presStyleCnt="4"/>
      <dgm:spPr/>
    </dgm:pt>
    <dgm:pt modelId="{A8C9B0D5-942D-4690-AA1B-D16FD55DB5AC}" type="pres">
      <dgm:prSet presAssocID="{12EEEF4D-CB38-49C1-8877-4E4C11AF0F4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cast"/>
        </a:ext>
      </dgm:extLst>
    </dgm:pt>
    <dgm:pt modelId="{FC25ADE1-15E5-4533-8337-7BEDBEDD8765}" type="pres">
      <dgm:prSet presAssocID="{12EEEF4D-CB38-49C1-8877-4E4C11AF0F47}" presName="spaceRect" presStyleCnt="0"/>
      <dgm:spPr/>
    </dgm:pt>
    <dgm:pt modelId="{4143E36D-8B35-4E1A-BF96-3E2B9000A1C3}" type="pres">
      <dgm:prSet presAssocID="{12EEEF4D-CB38-49C1-8877-4E4C11AF0F47}" presName="parTx" presStyleLbl="revTx" presStyleIdx="0" presStyleCnt="8">
        <dgm:presLayoutVars>
          <dgm:chMax val="0"/>
          <dgm:chPref val="0"/>
        </dgm:presLayoutVars>
      </dgm:prSet>
      <dgm:spPr/>
    </dgm:pt>
    <dgm:pt modelId="{16606AC8-F70E-47D4-86E2-85FCB9A943E3}" type="pres">
      <dgm:prSet presAssocID="{12EEEF4D-CB38-49C1-8877-4E4C11AF0F47}" presName="desTx" presStyleLbl="revTx" presStyleIdx="1" presStyleCnt="8">
        <dgm:presLayoutVars/>
      </dgm:prSet>
      <dgm:spPr/>
    </dgm:pt>
    <dgm:pt modelId="{195C2C8C-0C80-4FAC-A3B1-50028B1AF568}" type="pres">
      <dgm:prSet presAssocID="{23EBE213-97E2-438E-A8E5-220287C86C4E}" presName="sibTrans" presStyleCnt="0"/>
      <dgm:spPr/>
    </dgm:pt>
    <dgm:pt modelId="{0401155C-F661-472D-86C6-B36B06C81F5F}" type="pres">
      <dgm:prSet presAssocID="{146A02E1-D94C-4C20-99D5-889D6268AD85}" presName="compNode" presStyleCnt="0"/>
      <dgm:spPr/>
    </dgm:pt>
    <dgm:pt modelId="{9B88BE2B-F17F-4FED-9575-C20108CE1048}" type="pres">
      <dgm:prSet presAssocID="{146A02E1-D94C-4C20-99D5-889D6268AD85}" presName="bgRect" presStyleLbl="bgShp" presStyleIdx="1" presStyleCnt="4"/>
      <dgm:spPr/>
    </dgm:pt>
    <dgm:pt modelId="{F98923B4-E601-4CF0-A474-9CB893192CAC}" type="pres">
      <dgm:prSet presAssocID="{146A02E1-D94C-4C20-99D5-889D6268AD8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unny Face Outline"/>
        </a:ext>
      </dgm:extLst>
    </dgm:pt>
    <dgm:pt modelId="{9C0E5031-C3EA-418F-A855-37CBBE615E71}" type="pres">
      <dgm:prSet presAssocID="{146A02E1-D94C-4C20-99D5-889D6268AD85}" presName="spaceRect" presStyleCnt="0"/>
      <dgm:spPr/>
    </dgm:pt>
    <dgm:pt modelId="{A5A8841A-8EE7-4A0B-89F7-7F4186FBA190}" type="pres">
      <dgm:prSet presAssocID="{146A02E1-D94C-4C20-99D5-889D6268AD85}" presName="parTx" presStyleLbl="revTx" presStyleIdx="2" presStyleCnt="8">
        <dgm:presLayoutVars>
          <dgm:chMax val="0"/>
          <dgm:chPref val="0"/>
        </dgm:presLayoutVars>
      </dgm:prSet>
      <dgm:spPr/>
    </dgm:pt>
    <dgm:pt modelId="{D5F2F76B-9300-4CC7-A9E9-1C22164F3B86}" type="pres">
      <dgm:prSet presAssocID="{146A02E1-D94C-4C20-99D5-889D6268AD85}" presName="desTx" presStyleLbl="revTx" presStyleIdx="3" presStyleCnt="8">
        <dgm:presLayoutVars/>
      </dgm:prSet>
      <dgm:spPr/>
    </dgm:pt>
    <dgm:pt modelId="{67751C92-E87D-4783-A7C1-8FFDF49C21F6}" type="pres">
      <dgm:prSet presAssocID="{174962C8-62BA-47A0-8067-FB7E6864BA18}" presName="sibTrans" presStyleCnt="0"/>
      <dgm:spPr/>
    </dgm:pt>
    <dgm:pt modelId="{5D7F963C-DECA-43E1-A017-BD55DFE4B39B}" type="pres">
      <dgm:prSet presAssocID="{8E703519-2649-4E80-AB9F-73CA6B36242C}" presName="compNode" presStyleCnt="0"/>
      <dgm:spPr/>
    </dgm:pt>
    <dgm:pt modelId="{D40F885F-7202-4BB0-9DF6-BA674BE758E1}" type="pres">
      <dgm:prSet presAssocID="{8E703519-2649-4E80-AB9F-73CA6B36242C}" presName="bgRect" presStyleLbl="bgShp" presStyleIdx="2" presStyleCnt="4"/>
      <dgm:spPr/>
    </dgm:pt>
    <dgm:pt modelId="{727C4FC0-CA19-4089-A7A8-AE6FA5EF827F}" type="pres">
      <dgm:prSet presAssocID="{8E703519-2649-4E80-AB9F-73CA6B36242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ttotitoli"/>
        </a:ext>
      </dgm:extLst>
    </dgm:pt>
    <dgm:pt modelId="{6C7180A2-BA32-476D-BCDB-4056C6A55C50}" type="pres">
      <dgm:prSet presAssocID="{8E703519-2649-4E80-AB9F-73CA6B36242C}" presName="spaceRect" presStyleCnt="0"/>
      <dgm:spPr/>
    </dgm:pt>
    <dgm:pt modelId="{2C903DDC-03B2-4639-AA0B-4DF8D6238541}" type="pres">
      <dgm:prSet presAssocID="{8E703519-2649-4E80-AB9F-73CA6B36242C}" presName="parTx" presStyleLbl="revTx" presStyleIdx="4" presStyleCnt="8">
        <dgm:presLayoutVars>
          <dgm:chMax val="0"/>
          <dgm:chPref val="0"/>
        </dgm:presLayoutVars>
      </dgm:prSet>
      <dgm:spPr/>
    </dgm:pt>
    <dgm:pt modelId="{C08056A5-302F-4F7A-B811-EDE4B1B8A221}" type="pres">
      <dgm:prSet presAssocID="{8E703519-2649-4E80-AB9F-73CA6B36242C}" presName="desTx" presStyleLbl="revTx" presStyleIdx="5" presStyleCnt="8">
        <dgm:presLayoutVars/>
      </dgm:prSet>
      <dgm:spPr/>
    </dgm:pt>
    <dgm:pt modelId="{EA97ABE0-C7C3-4669-9030-5E56FB39D587}" type="pres">
      <dgm:prSet presAssocID="{009355B8-02CB-4941-884A-5D81C40BE4AF}" presName="sibTrans" presStyleCnt="0"/>
      <dgm:spPr/>
    </dgm:pt>
    <dgm:pt modelId="{EB861EE8-E8EE-40BE-AB73-4CE21FFADF34}" type="pres">
      <dgm:prSet presAssocID="{B336FEA2-3766-4D91-B914-C20232BADD90}" presName="compNode" presStyleCnt="0"/>
      <dgm:spPr/>
    </dgm:pt>
    <dgm:pt modelId="{D53E7F32-F620-4BE5-BC0A-1C38F8BFC4BD}" type="pres">
      <dgm:prSet presAssocID="{B336FEA2-3766-4D91-B914-C20232BADD90}" presName="bgRect" presStyleLbl="bgShp" presStyleIdx="3" presStyleCnt="4"/>
      <dgm:spPr/>
    </dgm:pt>
    <dgm:pt modelId="{9A40A67F-9676-41FD-BF64-C296A4A52098}" type="pres">
      <dgm:prSet presAssocID="{B336FEA2-3766-4D91-B914-C20232BADD9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8B67A547-01A3-42BC-803B-16D72B873ABB}" type="pres">
      <dgm:prSet presAssocID="{B336FEA2-3766-4D91-B914-C20232BADD90}" presName="spaceRect" presStyleCnt="0"/>
      <dgm:spPr/>
    </dgm:pt>
    <dgm:pt modelId="{C724D5CC-7530-47EE-B02D-C354F935BA1F}" type="pres">
      <dgm:prSet presAssocID="{B336FEA2-3766-4D91-B914-C20232BADD90}" presName="parTx" presStyleLbl="revTx" presStyleIdx="6" presStyleCnt="8">
        <dgm:presLayoutVars>
          <dgm:chMax val="0"/>
          <dgm:chPref val="0"/>
        </dgm:presLayoutVars>
      </dgm:prSet>
      <dgm:spPr/>
    </dgm:pt>
    <dgm:pt modelId="{82DE8D46-0028-407A-8C6A-A26A67F0ED05}" type="pres">
      <dgm:prSet presAssocID="{B336FEA2-3766-4D91-B914-C20232BADD90}" presName="desTx" presStyleLbl="revTx" presStyleIdx="7" presStyleCnt="8">
        <dgm:presLayoutVars/>
      </dgm:prSet>
      <dgm:spPr/>
    </dgm:pt>
  </dgm:ptLst>
  <dgm:cxnLst>
    <dgm:cxn modelId="{8B20F804-85F6-4364-B343-DA3DD75AD445}" type="presOf" srcId="{12EEEF4D-CB38-49C1-8877-4E4C11AF0F47}" destId="{4143E36D-8B35-4E1A-BF96-3E2B9000A1C3}" srcOrd="0" destOrd="0" presId="urn:microsoft.com/office/officeart/2018/2/layout/IconVerticalSolidList"/>
    <dgm:cxn modelId="{F3FFC706-6D10-46D1-9BCF-A0650927ACAB}" srcId="{8E703519-2649-4E80-AB9F-73CA6B36242C}" destId="{DDC77FBA-1116-4835-B0F2-941538F95F22}" srcOrd="1" destOrd="0" parTransId="{CEAF114B-8152-4424-AD27-0E8DE7CDCFAF}" sibTransId="{1FAD919E-232C-494A-BB8A-959408F5022A}"/>
    <dgm:cxn modelId="{4B3F5F1A-6F64-47B4-8DC8-0AEC210706C7}" type="presOf" srcId="{AF5ED8A1-15EC-45CA-9A64-558A9BC3F3AB}" destId="{16606AC8-F70E-47D4-86E2-85FCB9A943E3}" srcOrd="0" destOrd="1" presId="urn:microsoft.com/office/officeart/2018/2/layout/IconVerticalSolidList"/>
    <dgm:cxn modelId="{08D7C720-2092-4BDE-AE25-111EA6587D3F}" type="presOf" srcId="{0E4AE150-6295-419C-9B9C-EB087BF6CE90}" destId="{16606AC8-F70E-47D4-86E2-85FCB9A943E3}" srcOrd="0" destOrd="0" presId="urn:microsoft.com/office/officeart/2018/2/layout/IconVerticalSolidList"/>
    <dgm:cxn modelId="{CD07AC23-0FE2-4FE6-8D00-30C7E5B047A2}" type="presOf" srcId="{8E703519-2649-4E80-AB9F-73CA6B36242C}" destId="{2C903DDC-03B2-4639-AA0B-4DF8D6238541}" srcOrd="0" destOrd="0" presId="urn:microsoft.com/office/officeart/2018/2/layout/IconVerticalSolidList"/>
    <dgm:cxn modelId="{62772C31-ED28-40C1-ABC5-973AFEA30E28}" srcId="{CD5E3F42-78FA-4C7A-8DD7-0FA8A83FA214}" destId="{12EEEF4D-CB38-49C1-8877-4E4C11AF0F47}" srcOrd="0" destOrd="0" parTransId="{E7F4A3E6-ED09-4388-B75F-9049EDFD30AD}" sibTransId="{23EBE213-97E2-438E-A8E5-220287C86C4E}"/>
    <dgm:cxn modelId="{EC3D9142-1188-4E92-B8C7-3CAD1AE0B1F7}" srcId="{CD5E3F42-78FA-4C7A-8DD7-0FA8A83FA214}" destId="{B336FEA2-3766-4D91-B914-C20232BADD90}" srcOrd="3" destOrd="0" parTransId="{F8AD2904-1F57-4C73-B48E-2CDC211F4286}" sibTransId="{314C4DB7-EEF5-4954-8DD8-855E2EA167D2}"/>
    <dgm:cxn modelId="{D6E96B49-7E2F-4A3A-9507-3A969EFD1B8F}" type="presOf" srcId="{370380AB-1D02-424C-93EB-413AE189CD97}" destId="{C08056A5-302F-4F7A-B811-EDE4B1B8A221}" srcOrd="0" destOrd="0" presId="urn:microsoft.com/office/officeart/2018/2/layout/IconVerticalSolidList"/>
    <dgm:cxn modelId="{E4DC1570-20BE-43A1-A3B2-6654A3664246}" srcId="{146A02E1-D94C-4C20-99D5-889D6268AD85}" destId="{0DBA0364-E4CB-44C5-A059-B68B87C9B15A}" srcOrd="0" destOrd="0" parTransId="{F13D51F0-8096-46CB-99F1-8CC054ECA6C5}" sibTransId="{0466232B-B0B4-4C96-8954-959B91835889}"/>
    <dgm:cxn modelId="{27683951-8961-4167-B4B3-69AE8044E916}" srcId="{CD5E3F42-78FA-4C7A-8DD7-0FA8A83FA214}" destId="{146A02E1-D94C-4C20-99D5-889D6268AD85}" srcOrd="1" destOrd="0" parTransId="{3242456F-542B-4D67-B0BA-71035508BC60}" sibTransId="{174962C8-62BA-47A0-8067-FB7E6864BA18}"/>
    <dgm:cxn modelId="{CDEAE657-B9DE-4D60-AF90-E985D9800588}" srcId="{B336FEA2-3766-4D91-B914-C20232BADD90}" destId="{8F669BE0-46CF-4AFB-9393-7DA99890B75E}" srcOrd="0" destOrd="0" parTransId="{8EA1915B-E89D-4802-8AFE-8110182E68B3}" sibTransId="{8120F89C-AE96-4642-A058-5FD4EAA18C00}"/>
    <dgm:cxn modelId="{BB5BF284-EF0E-41A9-B03E-37F250D53068}" srcId="{8E703519-2649-4E80-AB9F-73CA6B36242C}" destId="{370380AB-1D02-424C-93EB-413AE189CD97}" srcOrd="0" destOrd="0" parTransId="{9503B725-AB27-437F-95C0-7D90521B4016}" sibTransId="{D940D85E-5865-4FAB-B081-E8EF9E702737}"/>
    <dgm:cxn modelId="{559BE591-EF0A-4297-8E88-C9C71CE8E33F}" type="presOf" srcId="{8F669BE0-46CF-4AFB-9393-7DA99890B75E}" destId="{82DE8D46-0028-407A-8C6A-A26A67F0ED05}" srcOrd="0" destOrd="0" presId="urn:microsoft.com/office/officeart/2018/2/layout/IconVerticalSolidList"/>
    <dgm:cxn modelId="{6B77BF97-604F-4E40-A8A4-2DC56C6EC066}" srcId="{CD5E3F42-78FA-4C7A-8DD7-0FA8A83FA214}" destId="{8E703519-2649-4E80-AB9F-73CA6B36242C}" srcOrd="2" destOrd="0" parTransId="{C2C963F8-72F4-4164-AF9E-8DE2D03F553F}" sibTransId="{009355B8-02CB-4941-884A-5D81C40BE4AF}"/>
    <dgm:cxn modelId="{8BC10FA0-C29F-48D1-8242-CA6A850D4398}" srcId="{12EEEF4D-CB38-49C1-8877-4E4C11AF0F47}" destId="{AF5ED8A1-15EC-45CA-9A64-558A9BC3F3AB}" srcOrd="1" destOrd="0" parTransId="{4AE97FCD-793B-4F62-AD33-3D1DA70D7EA6}" sibTransId="{B40AED90-EA7A-4AF2-9A74-33B477D56FBB}"/>
    <dgm:cxn modelId="{A015ECB3-DFC0-4156-8335-81DE5AAA8735}" type="presOf" srcId="{0DBA0364-E4CB-44C5-A059-B68B87C9B15A}" destId="{D5F2F76B-9300-4CC7-A9E9-1C22164F3B86}" srcOrd="0" destOrd="0" presId="urn:microsoft.com/office/officeart/2018/2/layout/IconVerticalSolidList"/>
    <dgm:cxn modelId="{AE3C2EB4-C1AE-42E2-92B3-50FF57E66B9A}" type="presOf" srcId="{1606FC8D-F2A4-4C44-9B27-4FD2040EB2A2}" destId="{D5F2F76B-9300-4CC7-A9E9-1C22164F3B86}" srcOrd="0" destOrd="1" presId="urn:microsoft.com/office/officeart/2018/2/layout/IconVerticalSolidList"/>
    <dgm:cxn modelId="{E6B510C7-534D-4CD7-89D4-B0A54FB63EA2}" srcId="{12EEEF4D-CB38-49C1-8877-4E4C11AF0F47}" destId="{0E4AE150-6295-419C-9B9C-EB087BF6CE90}" srcOrd="0" destOrd="0" parTransId="{4ECF6814-9EDF-4DCE-A862-22113D7B4ED2}" sibTransId="{F1BE4162-FB32-482A-BC04-27F202328F7F}"/>
    <dgm:cxn modelId="{DB0333C8-F6F0-46AF-A921-70FF926995F6}" type="presOf" srcId="{CD5E3F42-78FA-4C7A-8DD7-0FA8A83FA214}" destId="{02C5307C-DFC3-4489-8C46-CC95D8CCE2C1}" srcOrd="0" destOrd="0" presId="urn:microsoft.com/office/officeart/2018/2/layout/IconVerticalSolidList"/>
    <dgm:cxn modelId="{62461FD5-C1E2-4784-A42C-0DCFD6429280}" srcId="{146A02E1-D94C-4C20-99D5-889D6268AD85}" destId="{1606FC8D-F2A4-4C44-9B27-4FD2040EB2A2}" srcOrd="1" destOrd="0" parTransId="{756016DF-2BE5-4AE2-9E58-B59BA20D3F54}" sibTransId="{7CCC3595-8FAA-4901-9EE3-CEAF5F9638DA}"/>
    <dgm:cxn modelId="{41A423E5-8918-4EAC-BF9C-A8C5AF658A72}" type="presOf" srcId="{B336FEA2-3766-4D91-B914-C20232BADD90}" destId="{C724D5CC-7530-47EE-B02D-C354F935BA1F}" srcOrd="0" destOrd="0" presId="urn:microsoft.com/office/officeart/2018/2/layout/IconVerticalSolidList"/>
    <dgm:cxn modelId="{C27B7EE8-C2F9-4686-8BD1-8C36CA0F97EE}" type="presOf" srcId="{146A02E1-D94C-4C20-99D5-889D6268AD85}" destId="{A5A8841A-8EE7-4A0B-89F7-7F4186FBA190}" srcOrd="0" destOrd="0" presId="urn:microsoft.com/office/officeart/2018/2/layout/IconVerticalSolidList"/>
    <dgm:cxn modelId="{0269A6F8-3071-41A5-A6B5-476ECB398817}" type="presOf" srcId="{DDC77FBA-1116-4835-B0F2-941538F95F22}" destId="{C08056A5-302F-4F7A-B811-EDE4B1B8A221}" srcOrd="0" destOrd="1" presId="urn:microsoft.com/office/officeart/2018/2/layout/IconVerticalSolidList"/>
    <dgm:cxn modelId="{C94D2432-F16D-4509-8F42-322CF9B92C87}" type="presParOf" srcId="{02C5307C-DFC3-4489-8C46-CC95D8CCE2C1}" destId="{37DB5EB0-2823-440D-994B-5DCCB894796C}" srcOrd="0" destOrd="0" presId="urn:microsoft.com/office/officeart/2018/2/layout/IconVerticalSolidList"/>
    <dgm:cxn modelId="{DF054C78-7F64-4AAA-9D82-BBC5D1EFA7E8}" type="presParOf" srcId="{37DB5EB0-2823-440D-994B-5DCCB894796C}" destId="{4CE913A1-427A-4009-9BE8-A63D7F8A9A43}" srcOrd="0" destOrd="0" presId="urn:microsoft.com/office/officeart/2018/2/layout/IconVerticalSolidList"/>
    <dgm:cxn modelId="{887E3CB8-B042-46DB-ACC0-FE6450EA3C80}" type="presParOf" srcId="{37DB5EB0-2823-440D-994B-5DCCB894796C}" destId="{A8C9B0D5-942D-4690-AA1B-D16FD55DB5AC}" srcOrd="1" destOrd="0" presId="urn:microsoft.com/office/officeart/2018/2/layout/IconVerticalSolidList"/>
    <dgm:cxn modelId="{5F08C7CD-948D-4C5B-98B1-5A6DD95E75B9}" type="presParOf" srcId="{37DB5EB0-2823-440D-994B-5DCCB894796C}" destId="{FC25ADE1-15E5-4533-8337-7BEDBEDD8765}" srcOrd="2" destOrd="0" presId="urn:microsoft.com/office/officeart/2018/2/layout/IconVerticalSolidList"/>
    <dgm:cxn modelId="{CAA42263-B7D6-468C-9B08-41877EED1245}" type="presParOf" srcId="{37DB5EB0-2823-440D-994B-5DCCB894796C}" destId="{4143E36D-8B35-4E1A-BF96-3E2B9000A1C3}" srcOrd="3" destOrd="0" presId="urn:microsoft.com/office/officeart/2018/2/layout/IconVerticalSolidList"/>
    <dgm:cxn modelId="{FCF1A8DB-2A60-46D8-B480-E852DC24400D}" type="presParOf" srcId="{37DB5EB0-2823-440D-994B-5DCCB894796C}" destId="{16606AC8-F70E-47D4-86E2-85FCB9A943E3}" srcOrd="4" destOrd="0" presId="urn:microsoft.com/office/officeart/2018/2/layout/IconVerticalSolidList"/>
    <dgm:cxn modelId="{F59B5241-3EF4-4616-A55E-3E4BE61E65BB}" type="presParOf" srcId="{02C5307C-DFC3-4489-8C46-CC95D8CCE2C1}" destId="{195C2C8C-0C80-4FAC-A3B1-50028B1AF568}" srcOrd="1" destOrd="0" presId="urn:microsoft.com/office/officeart/2018/2/layout/IconVerticalSolidList"/>
    <dgm:cxn modelId="{EA1DBF78-66D6-411F-AFFD-DFCD8733277C}" type="presParOf" srcId="{02C5307C-DFC3-4489-8C46-CC95D8CCE2C1}" destId="{0401155C-F661-472D-86C6-B36B06C81F5F}" srcOrd="2" destOrd="0" presId="urn:microsoft.com/office/officeart/2018/2/layout/IconVerticalSolidList"/>
    <dgm:cxn modelId="{7B92DC61-C920-49D8-A538-7673467102F7}" type="presParOf" srcId="{0401155C-F661-472D-86C6-B36B06C81F5F}" destId="{9B88BE2B-F17F-4FED-9575-C20108CE1048}" srcOrd="0" destOrd="0" presId="urn:microsoft.com/office/officeart/2018/2/layout/IconVerticalSolidList"/>
    <dgm:cxn modelId="{6DBDB18E-FEA8-40CE-AF4A-EA4D57A2B172}" type="presParOf" srcId="{0401155C-F661-472D-86C6-B36B06C81F5F}" destId="{F98923B4-E601-4CF0-A474-9CB893192CAC}" srcOrd="1" destOrd="0" presId="urn:microsoft.com/office/officeart/2018/2/layout/IconVerticalSolidList"/>
    <dgm:cxn modelId="{018D4E57-AEF1-475E-94D1-6BFC86559116}" type="presParOf" srcId="{0401155C-F661-472D-86C6-B36B06C81F5F}" destId="{9C0E5031-C3EA-418F-A855-37CBBE615E71}" srcOrd="2" destOrd="0" presId="urn:microsoft.com/office/officeart/2018/2/layout/IconVerticalSolidList"/>
    <dgm:cxn modelId="{E8945380-80AA-4EB5-ABBB-3F9272A9D7F9}" type="presParOf" srcId="{0401155C-F661-472D-86C6-B36B06C81F5F}" destId="{A5A8841A-8EE7-4A0B-89F7-7F4186FBA190}" srcOrd="3" destOrd="0" presId="urn:microsoft.com/office/officeart/2018/2/layout/IconVerticalSolidList"/>
    <dgm:cxn modelId="{C93D75E1-9E52-4171-8343-EF0E769417DE}" type="presParOf" srcId="{0401155C-F661-472D-86C6-B36B06C81F5F}" destId="{D5F2F76B-9300-4CC7-A9E9-1C22164F3B86}" srcOrd="4" destOrd="0" presId="urn:microsoft.com/office/officeart/2018/2/layout/IconVerticalSolidList"/>
    <dgm:cxn modelId="{9A7CD740-E401-4023-8803-F091AF63D4D5}" type="presParOf" srcId="{02C5307C-DFC3-4489-8C46-CC95D8CCE2C1}" destId="{67751C92-E87D-4783-A7C1-8FFDF49C21F6}" srcOrd="3" destOrd="0" presId="urn:microsoft.com/office/officeart/2018/2/layout/IconVerticalSolidList"/>
    <dgm:cxn modelId="{7424D842-7466-45AC-B749-604A470D7E4A}" type="presParOf" srcId="{02C5307C-DFC3-4489-8C46-CC95D8CCE2C1}" destId="{5D7F963C-DECA-43E1-A017-BD55DFE4B39B}" srcOrd="4" destOrd="0" presId="urn:microsoft.com/office/officeart/2018/2/layout/IconVerticalSolidList"/>
    <dgm:cxn modelId="{3EF11196-0142-42A4-8F23-513AC4057243}" type="presParOf" srcId="{5D7F963C-DECA-43E1-A017-BD55DFE4B39B}" destId="{D40F885F-7202-4BB0-9DF6-BA674BE758E1}" srcOrd="0" destOrd="0" presId="urn:microsoft.com/office/officeart/2018/2/layout/IconVerticalSolidList"/>
    <dgm:cxn modelId="{BCA8622D-856E-4FEB-A087-39F5CD717E5A}" type="presParOf" srcId="{5D7F963C-DECA-43E1-A017-BD55DFE4B39B}" destId="{727C4FC0-CA19-4089-A7A8-AE6FA5EF827F}" srcOrd="1" destOrd="0" presId="urn:microsoft.com/office/officeart/2018/2/layout/IconVerticalSolidList"/>
    <dgm:cxn modelId="{590F9ED3-3A3E-4F96-ABDC-2B48278134EA}" type="presParOf" srcId="{5D7F963C-DECA-43E1-A017-BD55DFE4B39B}" destId="{6C7180A2-BA32-476D-BCDB-4056C6A55C50}" srcOrd="2" destOrd="0" presId="urn:microsoft.com/office/officeart/2018/2/layout/IconVerticalSolidList"/>
    <dgm:cxn modelId="{202F7E41-0D06-4EDC-8F2E-77EFE62EA8C8}" type="presParOf" srcId="{5D7F963C-DECA-43E1-A017-BD55DFE4B39B}" destId="{2C903DDC-03B2-4639-AA0B-4DF8D6238541}" srcOrd="3" destOrd="0" presId="urn:microsoft.com/office/officeart/2018/2/layout/IconVerticalSolidList"/>
    <dgm:cxn modelId="{E232C4FE-A65D-4905-B0CC-06C7BF4274EF}" type="presParOf" srcId="{5D7F963C-DECA-43E1-A017-BD55DFE4B39B}" destId="{C08056A5-302F-4F7A-B811-EDE4B1B8A221}" srcOrd="4" destOrd="0" presId="urn:microsoft.com/office/officeart/2018/2/layout/IconVerticalSolidList"/>
    <dgm:cxn modelId="{C0D65565-6377-43F1-9BC0-1C725077E36D}" type="presParOf" srcId="{02C5307C-DFC3-4489-8C46-CC95D8CCE2C1}" destId="{EA97ABE0-C7C3-4669-9030-5E56FB39D587}" srcOrd="5" destOrd="0" presId="urn:microsoft.com/office/officeart/2018/2/layout/IconVerticalSolidList"/>
    <dgm:cxn modelId="{5039A310-C378-4D15-B419-1D0194B1C052}" type="presParOf" srcId="{02C5307C-DFC3-4489-8C46-CC95D8CCE2C1}" destId="{EB861EE8-E8EE-40BE-AB73-4CE21FFADF34}" srcOrd="6" destOrd="0" presId="urn:microsoft.com/office/officeart/2018/2/layout/IconVerticalSolidList"/>
    <dgm:cxn modelId="{ACC48C00-73B4-421B-BA4B-C1B932AA5B0F}" type="presParOf" srcId="{EB861EE8-E8EE-40BE-AB73-4CE21FFADF34}" destId="{D53E7F32-F620-4BE5-BC0A-1C38F8BFC4BD}" srcOrd="0" destOrd="0" presId="urn:microsoft.com/office/officeart/2018/2/layout/IconVerticalSolidList"/>
    <dgm:cxn modelId="{DD1E38BD-4E58-4DB9-862B-16F58FFD217A}" type="presParOf" srcId="{EB861EE8-E8EE-40BE-AB73-4CE21FFADF34}" destId="{9A40A67F-9676-41FD-BF64-C296A4A52098}" srcOrd="1" destOrd="0" presId="urn:microsoft.com/office/officeart/2018/2/layout/IconVerticalSolidList"/>
    <dgm:cxn modelId="{0A30C448-2D47-43CC-BACC-37A2EBC19DD3}" type="presParOf" srcId="{EB861EE8-E8EE-40BE-AB73-4CE21FFADF34}" destId="{8B67A547-01A3-42BC-803B-16D72B873ABB}" srcOrd="2" destOrd="0" presId="urn:microsoft.com/office/officeart/2018/2/layout/IconVerticalSolidList"/>
    <dgm:cxn modelId="{4180E912-82DE-423E-AA0B-9565A3519C52}" type="presParOf" srcId="{EB861EE8-E8EE-40BE-AB73-4CE21FFADF34}" destId="{C724D5CC-7530-47EE-B02D-C354F935BA1F}" srcOrd="3" destOrd="0" presId="urn:microsoft.com/office/officeart/2018/2/layout/IconVerticalSolidList"/>
    <dgm:cxn modelId="{35DBD9D5-D683-41AB-A3D4-49D5E6EE89CF}" type="presParOf" srcId="{EB861EE8-E8EE-40BE-AB73-4CE21FFADF34}" destId="{82DE8D46-0028-407A-8C6A-A26A67F0ED05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AA7C9EB-F233-48B9-9791-C6C4673E48A5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74AE312-48D7-4A24-B9C7-E6078AA6F4D1}">
      <dgm:prSet/>
      <dgm:spPr/>
      <dgm:t>
        <a:bodyPr/>
        <a:lstStyle/>
        <a:p>
          <a:pPr>
            <a:defRPr b="1"/>
          </a:pPr>
          <a:r>
            <a:rPr lang="en-US"/>
            <a:t>Balancing response diversity and coherence.</a:t>
          </a:r>
        </a:p>
      </dgm:t>
    </dgm:pt>
    <dgm:pt modelId="{624228D2-ADEC-4DBB-87BD-4A6CED1E48F9}" type="parTrans" cxnId="{F0BF76DA-087D-4577-899E-908FFFD096CA}">
      <dgm:prSet/>
      <dgm:spPr/>
      <dgm:t>
        <a:bodyPr/>
        <a:lstStyle/>
        <a:p>
          <a:endParaRPr lang="en-US"/>
        </a:p>
      </dgm:t>
    </dgm:pt>
    <dgm:pt modelId="{EFE4E0B7-4601-4784-8FA1-49D89AF20C2F}" type="sibTrans" cxnId="{F0BF76DA-087D-4577-899E-908FFFD096CA}">
      <dgm:prSet/>
      <dgm:spPr/>
      <dgm:t>
        <a:bodyPr/>
        <a:lstStyle/>
        <a:p>
          <a:endParaRPr lang="en-US"/>
        </a:p>
      </dgm:t>
    </dgm:pt>
    <dgm:pt modelId="{46EB17BF-F9C5-4946-9E18-F9B3A63D51D4}">
      <dgm:prSet/>
      <dgm:spPr/>
      <dgm:t>
        <a:bodyPr/>
        <a:lstStyle/>
        <a:p>
          <a:r>
            <a:rPr lang="en-US"/>
            <a:t>Solution: Fine-tuning with conversational datasets.</a:t>
          </a:r>
        </a:p>
      </dgm:t>
    </dgm:pt>
    <dgm:pt modelId="{5A39B3C7-AFAC-4C32-9A82-C0653B3DD34A}" type="parTrans" cxnId="{B0B00FC6-2912-4612-B97E-9F9C3AA363D0}">
      <dgm:prSet/>
      <dgm:spPr/>
      <dgm:t>
        <a:bodyPr/>
        <a:lstStyle/>
        <a:p>
          <a:endParaRPr lang="en-US"/>
        </a:p>
      </dgm:t>
    </dgm:pt>
    <dgm:pt modelId="{1B30F4F0-0027-41DB-A391-101F52385044}" type="sibTrans" cxnId="{B0B00FC6-2912-4612-B97E-9F9C3AA363D0}">
      <dgm:prSet/>
      <dgm:spPr/>
      <dgm:t>
        <a:bodyPr/>
        <a:lstStyle/>
        <a:p>
          <a:endParaRPr lang="en-US"/>
        </a:p>
      </dgm:t>
    </dgm:pt>
    <dgm:pt modelId="{93213023-3563-4C1C-BAB4-46B82A285C2A}">
      <dgm:prSet/>
      <dgm:spPr/>
      <dgm:t>
        <a:bodyPr/>
        <a:lstStyle/>
        <a:p>
          <a:pPr>
            <a:defRPr b="1"/>
          </a:pPr>
          <a:r>
            <a:rPr lang="en-US"/>
            <a:t>Ensuring meaningful context tracking.</a:t>
          </a:r>
        </a:p>
      </dgm:t>
    </dgm:pt>
    <dgm:pt modelId="{C98F3AF9-63E5-46A3-8898-96FB5B7C78CC}" type="parTrans" cxnId="{46E58C9A-3E30-45CE-9355-382F28550F78}">
      <dgm:prSet/>
      <dgm:spPr/>
      <dgm:t>
        <a:bodyPr/>
        <a:lstStyle/>
        <a:p>
          <a:endParaRPr lang="en-US"/>
        </a:p>
      </dgm:t>
    </dgm:pt>
    <dgm:pt modelId="{85D7DCB2-2168-4833-B7DB-B4B6ED8887BB}" type="sibTrans" cxnId="{46E58C9A-3E30-45CE-9355-382F28550F78}">
      <dgm:prSet/>
      <dgm:spPr/>
      <dgm:t>
        <a:bodyPr/>
        <a:lstStyle/>
        <a:p>
          <a:endParaRPr lang="en-US"/>
        </a:p>
      </dgm:t>
    </dgm:pt>
    <dgm:pt modelId="{362D9EB2-2595-47D5-A783-FE259803D3C2}">
      <dgm:prSet/>
      <dgm:spPr/>
      <dgm:t>
        <a:bodyPr/>
        <a:lstStyle/>
        <a:p>
          <a:r>
            <a:rPr lang="en-US"/>
            <a:t>Solution: Rolling context window of 5 turns.</a:t>
          </a:r>
        </a:p>
      </dgm:t>
    </dgm:pt>
    <dgm:pt modelId="{2DF90C48-AE83-4D27-916E-8375E1076CA3}" type="parTrans" cxnId="{B47E6516-C065-4623-A8F0-9926C89A6DB3}">
      <dgm:prSet/>
      <dgm:spPr/>
      <dgm:t>
        <a:bodyPr/>
        <a:lstStyle/>
        <a:p>
          <a:endParaRPr lang="en-US"/>
        </a:p>
      </dgm:t>
    </dgm:pt>
    <dgm:pt modelId="{5BA9CC8E-0A5B-4018-8718-AAB14B79B83E}" type="sibTrans" cxnId="{B47E6516-C065-4623-A8F0-9926C89A6DB3}">
      <dgm:prSet/>
      <dgm:spPr/>
      <dgm:t>
        <a:bodyPr/>
        <a:lstStyle/>
        <a:p>
          <a:endParaRPr lang="en-US"/>
        </a:p>
      </dgm:t>
    </dgm:pt>
    <dgm:pt modelId="{5C0A5E09-DEF8-46FD-90C4-517DA4740F3F}">
      <dgm:prSet/>
      <dgm:spPr/>
      <dgm:t>
        <a:bodyPr/>
        <a:lstStyle/>
        <a:p>
          <a:pPr>
            <a:defRPr b="1"/>
          </a:pPr>
          <a:r>
            <a:rPr lang="en-US"/>
            <a:t>Managing computational requirements for fine-tuning.</a:t>
          </a:r>
        </a:p>
      </dgm:t>
    </dgm:pt>
    <dgm:pt modelId="{3D9C0513-1179-4AD5-BC74-3037492D5587}" type="parTrans" cxnId="{412BDB2D-5F2C-4F0D-83D2-0BC247B6B186}">
      <dgm:prSet/>
      <dgm:spPr/>
      <dgm:t>
        <a:bodyPr/>
        <a:lstStyle/>
        <a:p>
          <a:endParaRPr lang="en-US"/>
        </a:p>
      </dgm:t>
    </dgm:pt>
    <dgm:pt modelId="{D923C24D-3C00-43CD-9545-B74AFE503536}" type="sibTrans" cxnId="{412BDB2D-5F2C-4F0D-83D2-0BC247B6B186}">
      <dgm:prSet/>
      <dgm:spPr/>
      <dgm:t>
        <a:bodyPr/>
        <a:lstStyle/>
        <a:p>
          <a:endParaRPr lang="en-US"/>
        </a:p>
      </dgm:t>
    </dgm:pt>
    <dgm:pt modelId="{DE566C5F-A1A4-4A01-88DA-D699B9BD4452}">
      <dgm:prSet/>
      <dgm:spPr/>
      <dgm:t>
        <a:bodyPr/>
        <a:lstStyle/>
        <a:p>
          <a:r>
            <a:rPr lang="en-US"/>
            <a:t>Solution: Optimized batch sizes and gradient accumulation.</a:t>
          </a:r>
        </a:p>
      </dgm:t>
    </dgm:pt>
    <dgm:pt modelId="{ED1AD4AD-964C-4D96-BA54-D8C6524535F3}" type="parTrans" cxnId="{FF15996B-2B70-4E40-A593-378617D739DB}">
      <dgm:prSet/>
      <dgm:spPr/>
      <dgm:t>
        <a:bodyPr/>
        <a:lstStyle/>
        <a:p>
          <a:endParaRPr lang="en-US"/>
        </a:p>
      </dgm:t>
    </dgm:pt>
    <dgm:pt modelId="{9B1B5345-DEE7-45B1-A92A-FB11A5A41733}" type="sibTrans" cxnId="{FF15996B-2B70-4E40-A593-378617D739DB}">
      <dgm:prSet/>
      <dgm:spPr/>
      <dgm:t>
        <a:bodyPr/>
        <a:lstStyle/>
        <a:p>
          <a:endParaRPr lang="en-US"/>
        </a:p>
      </dgm:t>
    </dgm:pt>
    <dgm:pt modelId="{4F796ECD-3D03-4664-9C7A-A629ED9E6900}">
      <dgm:prSet/>
      <dgm:spPr/>
      <dgm:t>
        <a:bodyPr/>
        <a:lstStyle/>
        <a:p>
          <a:pPr>
            <a:defRPr b="1"/>
          </a:pPr>
          <a:r>
            <a:rPr lang="en-US"/>
            <a:t>Handling ambiguous or sarcastic user inputs.</a:t>
          </a:r>
        </a:p>
      </dgm:t>
    </dgm:pt>
    <dgm:pt modelId="{3EE2F487-5733-4F51-A172-0C6FDAF53955}" type="parTrans" cxnId="{F9F6A987-C0DA-4CBC-8436-26999AF6FAF0}">
      <dgm:prSet/>
      <dgm:spPr/>
      <dgm:t>
        <a:bodyPr/>
        <a:lstStyle/>
        <a:p>
          <a:endParaRPr lang="en-US"/>
        </a:p>
      </dgm:t>
    </dgm:pt>
    <dgm:pt modelId="{8CC730C4-3A0D-4787-97FD-8272148E9C72}" type="sibTrans" cxnId="{F9F6A987-C0DA-4CBC-8436-26999AF6FAF0}">
      <dgm:prSet/>
      <dgm:spPr/>
      <dgm:t>
        <a:bodyPr/>
        <a:lstStyle/>
        <a:p>
          <a:endParaRPr lang="en-US"/>
        </a:p>
      </dgm:t>
    </dgm:pt>
    <dgm:pt modelId="{74EA0E60-420C-4DE9-88FE-54ED31F691D8}">
      <dgm:prSet/>
      <dgm:spPr/>
      <dgm:t>
        <a:bodyPr/>
        <a:lstStyle/>
        <a:p>
          <a:r>
            <a:rPr lang="en-US"/>
            <a:t>Solution: Incorporation of additional sentiment analysis for better understanding.</a:t>
          </a:r>
        </a:p>
      </dgm:t>
    </dgm:pt>
    <dgm:pt modelId="{E2000A87-BFC1-4F47-B089-0BB187B06779}" type="parTrans" cxnId="{5891573D-657E-438A-BAE9-92C4BEBE507C}">
      <dgm:prSet/>
      <dgm:spPr/>
      <dgm:t>
        <a:bodyPr/>
        <a:lstStyle/>
        <a:p>
          <a:endParaRPr lang="en-US"/>
        </a:p>
      </dgm:t>
    </dgm:pt>
    <dgm:pt modelId="{AF09036B-41CB-4D02-BE6B-CF9AE1A700A4}" type="sibTrans" cxnId="{5891573D-657E-438A-BAE9-92C4BEBE507C}">
      <dgm:prSet/>
      <dgm:spPr/>
      <dgm:t>
        <a:bodyPr/>
        <a:lstStyle/>
        <a:p>
          <a:endParaRPr lang="en-US"/>
        </a:p>
      </dgm:t>
    </dgm:pt>
    <dgm:pt modelId="{633BA445-7B16-4FFC-9E4D-711522AB321B}" type="pres">
      <dgm:prSet presAssocID="{3AA7C9EB-F233-48B9-9791-C6C4673E48A5}" presName="root" presStyleCnt="0">
        <dgm:presLayoutVars>
          <dgm:dir/>
          <dgm:resizeHandles val="exact"/>
        </dgm:presLayoutVars>
      </dgm:prSet>
      <dgm:spPr/>
    </dgm:pt>
    <dgm:pt modelId="{7BD79D8C-2F6B-41E5-A41E-F5AD1B9EF37F}" type="pres">
      <dgm:prSet presAssocID="{E74AE312-48D7-4A24-B9C7-E6078AA6F4D1}" presName="compNode" presStyleCnt="0"/>
      <dgm:spPr/>
    </dgm:pt>
    <dgm:pt modelId="{93266674-2B97-4B82-B388-E6EA9A13EFBC}" type="pres">
      <dgm:prSet presAssocID="{E74AE312-48D7-4A24-B9C7-E6078AA6F4D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granaggi"/>
        </a:ext>
      </dgm:extLst>
    </dgm:pt>
    <dgm:pt modelId="{F3E18791-8440-46CA-8E1B-95EACE05CEBB}" type="pres">
      <dgm:prSet presAssocID="{E74AE312-48D7-4A24-B9C7-E6078AA6F4D1}" presName="iconSpace" presStyleCnt="0"/>
      <dgm:spPr/>
    </dgm:pt>
    <dgm:pt modelId="{ACE93BB8-31ED-407D-BB67-9AD3586DE5A7}" type="pres">
      <dgm:prSet presAssocID="{E74AE312-48D7-4A24-B9C7-E6078AA6F4D1}" presName="parTx" presStyleLbl="revTx" presStyleIdx="0" presStyleCnt="8">
        <dgm:presLayoutVars>
          <dgm:chMax val="0"/>
          <dgm:chPref val="0"/>
        </dgm:presLayoutVars>
      </dgm:prSet>
      <dgm:spPr/>
    </dgm:pt>
    <dgm:pt modelId="{0833616B-EA47-4411-BE71-1C7D8FFB3D97}" type="pres">
      <dgm:prSet presAssocID="{E74AE312-48D7-4A24-B9C7-E6078AA6F4D1}" presName="txSpace" presStyleCnt="0"/>
      <dgm:spPr/>
    </dgm:pt>
    <dgm:pt modelId="{7C4198FD-B35F-4653-9802-914E1626676D}" type="pres">
      <dgm:prSet presAssocID="{E74AE312-48D7-4A24-B9C7-E6078AA6F4D1}" presName="desTx" presStyleLbl="revTx" presStyleIdx="1" presStyleCnt="8">
        <dgm:presLayoutVars/>
      </dgm:prSet>
      <dgm:spPr/>
    </dgm:pt>
    <dgm:pt modelId="{2DBA7F55-8F75-44A9-A49B-74A11DAD1E57}" type="pres">
      <dgm:prSet presAssocID="{EFE4E0B7-4601-4784-8FA1-49D89AF20C2F}" presName="sibTrans" presStyleCnt="0"/>
      <dgm:spPr/>
    </dgm:pt>
    <dgm:pt modelId="{DF5469A7-739F-4CA7-80E9-8F37E57ED3FC}" type="pres">
      <dgm:prSet presAssocID="{93213023-3563-4C1C-BAB4-46B82A285C2A}" presName="compNode" presStyleCnt="0"/>
      <dgm:spPr/>
    </dgm:pt>
    <dgm:pt modelId="{77E4063E-3CB8-4A2D-B8B8-1C07A99272CB}" type="pres">
      <dgm:prSet presAssocID="{93213023-3563-4C1C-BAB4-46B82A285C2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Zoom Out"/>
        </a:ext>
      </dgm:extLst>
    </dgm:pt>
    <dgm:pt modelId="{C5C94600-CD69-451B-A25D-ED92F9D190C8}" type="pres">
      <dgm:prSet presAssocID="{93213023-3563-4C1C-BAB4-46B82A285C2A}" presName="iconSpace" presStyleCnt="0"/>
      <dgm:spPr/>
    </dgm:pt>
    <dgm:pt modelId="{19063ED1-7703-4007-A065-237FBAC0E1F2}" type="pres">
      <dgm:prSet presAssocID="{93213023-3563-4C1C-BAB4-46B82A285C2A}" presName="parTx" presStyleLbl="revTx" presStyleIdx="2" presStyleCnt="8">
        <dgm:presLayoutVars>
          <dgm:chMax val="0"/>
          <dgm:chPref val="0"/>
        </dgm:presLayoutVars>
      </dgm:prSet>
      <dgm:spPr/>
    </dgm:pt>
    <dgm:pt modelId="{F616B79F-1E62-401F-ACBB-78D1509D1FA2}" type="pres">
      <dgm:prSet presAssocID="{93213023-3563-4C1C-BAB4-46B82A285C2A}" presName="txSpace" presStyleCnt="0"/>
      <dgm:spPr/>
    </dgm:pt>
    <dgm:pt modelId="{672E7CDF-8692-4666-9A08-0E35179619B9}" type="pres">
      <dgm:prSet presAssocID="{93213023-3563-4C1C-BAB4-46B82A285C2A}" presName="desTx" presStyleLbl="revTx" presStyleIdx="3" presStyleCnt="8">
        <dgm:presLayoutVars/>
      </dgm:prSet>
      <dgm:spPr/>
    </dgm:pt>
    <dgm:pt modelId="{A9A85A6A-97B4-4118-BBC6-36479D8D52A0}" type="pres">
      <dgm:prSet presAssocID="{85D7DCB2-2168-4833-B7DB-B4B6ED8887BB}" presName="sibTrans" presStyleCnt="0"/>
      <dgm:spPr/>
    </dgm:pt>
    <dgm:pt modelId="{7FC70F17-08F7-4032-9A29-1984F5D9BEF2}" type="pres">
      <dgm:prSet presAssocID="{5C0A5E09-DEF8-46FD-90C4-517DA4740F3F}" presName="compNode" presStyleCnt="0"/>
      <dgm:spPr/>
    </dgm:pt>
    <dgm:pt modelId="{E3F50A4B-FB0F-4D62-B3D8-2B38888A03A2}" type="pres">
      <dgm:prSet presAssocID="{5C0A5E09-DEF8-46FD-90C4-517DA4740F3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BF2ECB37-ACC1-4190-B6E2-5E9F17747694}" type="pres">
      <dgm:prSet presAssocID="{5C0A5E09-DEF8-46FD-90C4-517DA4740F3F}" presName="iconSpace" presStyleCnt="0"/>
      <dgm:spPr/>
    </dgm:pt>
    <dgm:pt modelId="{6DE8B069-0ABA-4085-92F8-1C93C8BD7EDB}" type="pres">
      <dgm:prSet presAssocID="{5C0A5E09-DEF8-46FD-90C4-517DA4740F3F}" presName="parTx" presStyleLbl="revTx" presStyleIdx="4" presStyleCnt="8">
        <dgm:presLayoutVars>
          <dgm:chMax val="0"/>
          <dgm:chPref val="0"/>
        </dgm:presLayoutVars>
      </dgm:prSet>
      <dgm:spPr/>
    </dgm:pt>
    <dgm:pt modelId="{B8DEAD74-79AD-49B7-93DB-072D019D4FDD}" type="pres">
      <dgm:prSet presAssocID="{5C0A5E09-DEF8-46FD-90C4-517DA4740F3F}" presName="txSpace" presStyleCnt="0"/>
      <dgm:spPr/>
    </dgm:pt>
    <dgm:pt modelId="{E4F987CE-7F46-4CCF-ADFA-139D4B5BC4E9}" type="pres">
      <dgm:prSet presAssocID="{5C0A5E09-DEF8-46FD-90C4-517DA4740F3F}" presName="desTx" presStyleLbl="revTx" presStyleIdx="5" presStyleCnt="8">
        <dgm:presLayoutVars/>
      </dgm:prSet>
      <dgm:spPr/>
    </dgm:pt>
    <dgm:pt modelId="{B4166CF4-945B-4C4D-ACEB-B04A10C0735D}" type="pres">
      <dgm:prSet presAssocID="{D923C24D-3C00-43CD-9545-B74AFE503536}" presName="sibTrans" presStyleCnt="0"/>
      <dgm:spPr/>
    </dgm:pt>
    <dgm:pt modelId="{80D13011-A61C-472F-B5EC-23D584087C1A}" type="pres">
      <dgm:prSet presAssocID="{4F796ECD-3D03-4664-9C7A-A629ED9E6900}" presName="compNode" presStyleCnt="0"/>
      <dgm:spPr/>
    </dgm:pt>
    <dgm:pt modelId="{B9E8363A-A31C-4B44-9D48-98FB4133C4FB}" type="pres">
      <dgm:prSet presAssocID="{4F796ECD-3D03-4664-9C7A-A629ED9E690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ngry Face with Solid Fill"/>
        </a:ext>
      </dgm:extLst>
    </dgm:pt>
    <dgm:pt modelId="{4591C562-9F13-4DA0-97F2-AD030F8FB1B7}" type="pres">
      <dgm:prSet presAssocID="{4F796ECD-3D03-4664-9C7A-A629ED9E6900}" presName="iconSpace" presStyleCnt="0"/>
      <dgm:spPr/>
    </dgm:pt>
    <dgm:pt modelId="{E49ECAF6-395D-408D-88E1-553A5B1C553B}" type="pres">
      <dgm:prSet presAssocID="{4F796ECD-3D03-4664-9C7A-A629ED9E6900}" presName="parTx" presStyleLbl="revTx" presStyleIdx="6" presStyleCnt="8">
        <dgm:presLayoutVars>
          <dgm:chMax val="0"/>
          <dgm:chPref val="0"/>
        </dgm:presLayoutVars>
      </dgm:prSet>
      <dgm:spPr/>
    </dgm:pt>
    <dgm:pt modelId="{41ABEEAC-1D2B-48AE-8117-D4BBC05F37CC}" type="pres">
      <dgm:prSet presAssocID="{4F796ECD-3D03-4664-9C7A-A629ED9E6900}" presName="txSpace" presStyleCnt="0"/>
      <dgm:spPr/>
    </dgm:pt>
    <dgm:pt modelId="{7BBD3710-E928-40C5-B3B6-77BAB038DDFA}" type="pres">
      <dgm:prSet presAssocID="{4F796ECD-3D03-4664-9C7A-A629ED9E6900}" presName="desTx" presStyleLbl="revTx" presStyleIdx="7" presStyleCnt="8">
        <dgm:presLayoutVars/>
      </dgm:prSet>
      <dgm:spPr/>
    </dgm:pt>
  </dgm:ptLst>
  <dgm:cxnLst>
    <dgm:cxn modelId="{B47E6516-C065-4623-A8F0-9926C89A6DB3}" srcId="{93213023-3563-4C1C-BAB4-46B82A285C2A}" destId="{362D9EB2-2595-47D5-A783-FE259803D3C2}" srcOrd="0" destOrd="0" parTransId="{2DF90C48-AE83-4D27-916E-8375E1076CA3}" sibTransId="{5BA9CC8E-0A5B-4018-8718-AAB14B79B83E}"/>
    <dgm:cxn modelId="{0BF3791C-3432-44D6-8A00-761B59A1264E}" type="presOf" srcId="{74EA0E60-420C-4DE9-88FE-54ED31F691D8}" destId="{7BBD3710-E928-40C5-B3B6-77BAB038DDFA}" srcOrd="0" destOrd="0" presId="urn:microsoft.com/office/officeart/2018/2/layout/IconLabelDescriptionList"/>
    <dgm:cxn modelId="{412BDB2D-5F2C-4F0D-83D2-0BC247B6B186}" srcId="{3AA7C9EB-F233-48B9-9791-C6C4673E48A5}" destId="{5C0A5E09-DEF8-46FD-90C4-517DA4740F3F}" srcOrd="2" destOrd="0" parTransId="{3D9C0513-1179-4AD5-BC74-3037492D5587}" sibTransId="{D923C24D-3C00-43CD-9545-B74AFE503536}"/>
    <dgm:cxn modelId="{5891573D-657E-438A-BAE9-92C4BEBE507C}" srcId="{4F796ECD-3D03-4664-9C7A-A629ED9E6900}" destId="{74EA0E60-420C-4DE9-88FE-54ED31F691D8}" srcOrd="0" destOrd="0" parTransId="{E2000A87-BFC1-4F47-B089-0BB187B06779}" sibTransId="{AF09036B-41CB-4D02-BE6B-CF9AE1A700A4}"/>
    <dgm:cxn modelId="{DF474E40-3C7B-4802-94BC-9590F71DC118}" type="presOf" srcId="{DE566C5F-A1A4-4A01-88DA-D699B9BD4452}" destId="{E4F987CE-7F46-4CCF-ADFA-139D4B5BC4E9}" srcOrd="0" destOrd="0" presId="urn:microsoft.com/office/officeart/2018/2/layout/IconLabelDescriptionList"/>
    <dgm:cxn modelId="{8903995E-1479-4B7C-9862-3118E86D0C0F}" type="presOf" srcId="{93213023-3563-4C1C-BAB4-46B82A285C2A}" destId="{19063ED1-7703-4007-A065-237FBAC0E1F2}" srcOrd="0" destOrd="0" presId="urn:microsoft.com/office/officeart/2018/2/layout/IconLabelDescriptionList"/>
    <dgm:cxn modelId="{FF15996B-2B70-4E40-A593-378617D739DB}" srcId="{5C0A5E09-DEF8-46FD-90C4-517DA4740F3F}" destId="{DE566C5F-A1A4-4A01-88DA-D699B9BD4452}" srcOrd="0" destOrd="0" parTransId="{ED1AD4AD-964C-4D96-BA54-D8C6524535F3}" sibTransId="{9B1B5345-DEE7-45B1-A92A-FB11A5A41733}"/>
    <dgm:cxn modelId="{F9F6A987-C0DA-4CBC-8436-26999AF6FAF0}" srcId="{3AA7C9EB-F233-48B9-9791-C6C4673E48A5}" destId="{4F796ECD-3D03-4664-9C7A-A629ED9E6900}" srcOrd="3" destOrd="0" parTransId="{3EE2F487-5733-4F51-A172-0C6FDAF53955}" sibTransId="{8CC730C4-3A0D-4787-97FD-8272148E9C72}"/>
    <dgm:cxn modelId="{46E58C9A-3E30-45CE-9355-382F28550F78}" srcId="{3AA7C9EB-F233-48B9-9791-C6C4673E48A5}" destId="{93213023-3563-4C1C-BAB4-46B82A285C2A}" srcOrd="1" destOrd="0" parTransId="{C98F3AF9-63E5-46A3-8898-96FB5B7C78CC}" sibTransId="{85D7DCB2-2168-4833-B7DB-B4B6ED8887BB}"/>
    <dgm:cxn modelId="{C2E1D99A-D2BE-43F8-8A29-22EC5FA915E0}" type="presOf" srcId="{4F796ECD-3D03-4664-9C7A-A629ED9E6900}" destId="{E49ECAF6-395D-408D-88E1-553A5B1C553B}" srcOrd="0" destOrd="0" presId="urn:microsoft.com/office/officeart/2018/2/layout/IconLabelDescriptionList"/>
    <dgm:cxn modelId="{5716DCB4-5407-4549-BDC4-3A955963331B}" type="presOf" srcId="{3AA7C9EB-F233-48B9-9791-C6C4673E48A5}" destId="{633BA445-7B16-4FFC-9E4D-711522AB321B}" srcOrd="0" destOrd="0" presId="urn:microsoft.com/office/officeart/2018/2/layout/IconLabelDescriptionList"/>
    <dgm:cxn modelId="{B0B00FC6-2912-4612-B97E-9F9C3AA363D0}" srcId="{E74AE312-48D7-4A24-B9C7-E6078AA6F4D1}" destId="{46EB17BF-F9C5-4946-9E18-F9B3A63D51D4}" srcOrd="0" destOrd="0" parTransId="{5A39B3C7-AFAC-4C32-9A82-C0653B3DD34A}" sibTransId="{1B30F4F0-0027-41DB-A391-101F52385044}"/>
    <dgm:cxn modelId="{06A481CB-2A1E-4A8C-9A3C-D8B3727729D3}" type="presOf" srcId="{46EB17BF-F9C5-4946-9E18-F9B3A63D51D4}" destId="{7C4198FD-B35F-4653-9802-914E1626676D}" srcOrd="0" destOrd="0" presId="urn:microsoft.com/office/officeart/2018/2/layout/IconLabelDescriptionList"/>
    <dgm:cxn modelId="{F0BF76DA-087D-4577-899E-908FFFD096CA}" srcId="{3AA7C9EB-F233-48B9-9791-C6C4673E48A5}" destId="{E74AE312-48D7-4A24-B9C7-E6078AA6F4D1}" srcOrd="0" destOrd="0" parTransId="{624228D2-ADEC-4DBB-87BD-4A6CED1E48F9}" sibTransId="{EFE4E0B7-4601-4784-8FA1-49D89AF20C2F}"/>
    <dgm:cxn modelId="{089384DC-B05C-42DD-819A-EFEC470377A1}" type="presOf" srcId="{E74AE312-48D7-4A24-B9C7-E6078AA6F4D1}" destId="{ACE93BB8-31ED-407D-BB67-9AD3586DE5A7}" srcOrd="0" destOrd="0" presId="urn:microsoft.com/office/officeart/2018/2/layout/IconLabelDescriptionList"/>
    <dgm:cxn modelId="{163793DC-43C2-408A-BE6B-3BD0F425BF53}" type="presOf" srcId="{5C0A5E09-DEF8-46FD-90C4-517DA4740F3F}" destId="{6DE8B069-0ABA-4085-92F8-1C93C8BD7EDB}" srcOrd="0" destOrd="0" presId="urn:microsoft.com/office/officeart/2018/2/layout/IconLabelDescriptionList"/>
    <dgm:cxn modelId="{7BF507F9-18F5-4963-805C-74D9222210A6}" type="presOf" srcId="{362D9EB2-2595-47D5-A783-FE259803D3C2}" destId="{672E7CDF-8692-4666-9A08-0E35179619B9}" srcOrd="0" destOrd="0" presId="urn:microsoft.com/office/officeart/2018/2/layout/IconLabelDescriptionList"/>
    <dgm:cxn modelId="{7A9973DD-432F-4BAC-877E-A6B80C45736C}" type="presParOf" srcId="{633BA445-7B16-4FFC-9E4D-711522AB321B}" destId="{7BD79D8C-2F6B-41E5-A41E-F5AD1B9EF37F}" srcOrd="0" destOrd="0" presId="urn:microsoft.com/office/officeart/2018/2/layout/IconLabelDescriptionList"/>
    <dgm:cxn modelId="{0C0D8257-9DD6-49FD-A0E0-C15A2BC03BB8}" type="presParOf" srcId="{7BD79D8C-2F6B-41E5-A41E-F5AD1B9EF37F}" destId="{93266674-2B97-4B82-B388-E6EA9A13EFBC}" srcOrd="0" destOrd="0" presId="urn:microsoft.com/office/officeart/2018/2/layout/IconLabelDescriptionList"/>
    <dgm:cxn modelId="{1E7986DF-0AEF-492B-9E92-6058F4F819F3}" type="presParOf" srcId="{7BD79D8C-2F6B-41E5-A41E-F5AD1B9EF37F}" destId="{F3E18791-8440-46CA-8E1B-95EACE05CEBB}" srcOrd="1" destOrd="0" presId="urn:microsoft.com/office/officeart/2018/2/layout/IconLabelDescriptionList"/>
    <dgm:cxn modelId="{8BD05D8B-DF40-4A8D-AD19-6CF17BB65390}" type="presParOf" srcId="{7BD79D8C-2F6B-41E5-A41E-F5AD1B9EF37F}" destId="{ACE93BB8-31ED-407D-BB67-9AD3586DE5A7}" srcOrd="2" destOrd="0" presId="urn:microsoft.com/office/officeart/2018/2/layout/IconLabelDescriptionList"/>
    <dgm:cxn modelId="{4D7ABADD-6264-4A7C-B286-967C13D7A25D}" type="presParOf" srcId="{7BD79D8C-2F6B-41E5-A41E-F5AD1B9EF37F}" destId="{0833616B-EA47-4411-BE71-1C7D8FFB3D97}" srcOrd="3" destOrd="0" presId="urn:microsoft.com/office/officeart/2018/2/layout/IconLabelDescriptionList"/>
    <dgm:cxn modelId="{D8F53812-F5AC-4FEC-B680-06D9AF58573B}" type="presParOf" srcId="{7BD79D8C-2F6B-41E5-A41E-F5AD1B9EF37F}" destId="{7C4198FD-B35F-4653-9802-914E1626676D}" srcOrd="4" destOrd="0" presId="urn:microsoft.com/office/officeart/2018/2/layout/IconLabelDescriptionList"/>
    <dgm:cxn modelId="{DF6EE89A-E6AA-4EB4-A482-C6196714E2BC}" type="presParOf" srcId="{633BA445-7B16-4FFC-9E4D-711522AB321B}" destId="{2DBA7F55-8F75-44A9-A49B-74A11DAD1E57}" srcOrd="1" destOrd="0" presId="urn:microsoft.com/office/officeart/2018/2/layout/IconLabelDescriptionList"/>
    <dgm:cxn modelId="{047F5905-7E84-451F-8CF9-FC67ADA4E209}" type="presParOf" srcId="{633BA445-7B16-4FFC-9E4D-711522AB321B}" destId="{DF5469A7-739F-4CA7-80E9-8F37E57ED3FC}" srcOrd="2" destOrd="0" presId="urn:microsoft.com/office/officeart/2018/2/layout/IconLabelDescriptionList"/>
    <dgm:cxn modelId="{772AE59C-80FE-498D-9939-4887C336365F}" type="presParOf" srcId="{DF5469A7-739F-4CA7-80E9-8F37E57ED3FC}" destId="{77E4063E-3CB8-4A2D-B8B8-1C07A99272CB}" srcOrd="0" destOrd="0" presId="urn:microsoft.com/office/officeart/2018/2/layout/IconLabelDescriptionList"/>
    <dgm:cxn modelId="{50D946E5-80D8-442B-AC29-E28751C61F95}" type="presParOf" srcId="{DF5469A7-739F-4CA7-80E9-8F37E57ED3FC}" destId="{C5C94600-CD69-451B-A25D-ED92F9D190C8}" srcOrd="1" destOrd="0" presId="urn:microsoft.com/office/officeart/2018/2/layout/IconLabelDescriptionList"/>
    <dgm:cxn modelId="{A00D6C2D-703B-46EB-95FB-E10189B15BCA}" type="presParOf" srcId="{DF5469A7-739F-4CA7-80E9-8F37E57ED3FC}" destId="{19063ED1-7703-4007-A065-237FBAC0E1F2}" srcOrd="2" destOrd="0" presId="urn:microsoft.com/office/officeart/2018/2/layout/IconLabelDescriptionList"/>
    <dgm:cxn modelId="{1BD3DB63-8686-415C-8B78-B7D915B0ADA0}" type="presParOf" srcId="{DF5469A7-739F-4CA7-80E9-8F37E57ED3FC}" destId="{F616B79F-1E62-401F-ACBB-78D1509D1FA2}" srcOrd="3" destOrd="0" presId="urn:microsoft.com/office/officeart/2018/2/layout/IconLabelDescriptionList"/>
    <dgm:cxn modelId="{B909CBCA-1AE9-4BE3-A6DC-119BBBDB6603}" type="presParOf" srcId="{DF5469A7-739F-4CA7-80E9-8F37E57ED3FC}" destId="{672E7CDF-8692-4666-9A08-0E35179619B9}" srcOrd="4" destOrd="0" presId="urn:microsoft.com/office/officeart/2018/2/layout/IconLabelDescriptionList"/>
    <dgm:cxn modelId="{337E4D99-9D09-4ACA-B032-8C1486170E2E}" type="presParOf" srcId="{633BA445-7B16-4FFC-9E4D-711522AB321B}" destId="{A9A85A6A-97B4-4118-BBC6-36479D8D52A0}" srcOrd="3" destOrd="0" presId="urn:microsoft.com/office/officeart/2018/2/layout/IconLabelDescriptionList"/>
    <dgm:cxn modelId="{9FEA6D84-DB1D-4C3B-9363-0D6D5E6FAAC8}" type="presParOf" srcId="{633BA445-7B16-4FFC-9E4D-711522AB321B}" destId="{7FC70F17-08F7-4032-9A29-1984F5D9BEF2}" srcOrd="4" destOrd="0" presId="urn:microsoft.com/office/officeart/2018/2/layout/IconLabelDescriptionList"/>
    <dgm:cxn modelId="{44D6F7F0-9F27-459F-8ECF-A7053233E6FE}" type="presParOf" srcId="{7FC70F17-08F7-4032-9A29-1984F5D9BEF2}" destId="{E3F50A4B-FB0F-4D62-B3D8-2B38888A03A2}" srcOrd="0" destOrd="0" presId="urn:microsoft.com/office/officeart/2018/2/layout/IconLabelDescriptionList"/>
    <dgm:cxn modelId="{54507D05-7FD5-4D33-BA46-4E7F8B5384E8}" type="presParOf" srcId="{7FC70F17-08F7-4032-9A29-1984F5D9BEF2}" destId="{BF2ECB37-ACC1-4190-B6E2-5E9F17747694}" srcOrd="1" destOrd="0" presId="urn:microsoft.com/office/officeart/2018/2/layout/IconLabelDescriptionList"/>
    <dgm:cxn modelId="{E06E52A0-00FB-4C19-94ED-883D5FBF3FDB}" type="presParOf" srcId="{7FC70F17-08F7-4032-9A29-1984F5D9BEF2}" destId="{6DE8B069-0ABA-4085-92F8-1C93C8BD7EDB}" srcOrd="2" destOrd="0" presId="urn:microsoft.com/office/officeart/2018/2/layout/IconLabelDescriptionList"/>
    <dgm:cxn modelId="{FE5F5D9F-DCBD-40AB-A5E4-85C7B569D332}" type="presParOf" srcId="{7FC70F17-08F7-4032-9A29-1984F5D9BEF2}" destId="{B8DEAD74-79AD-49B7-93DB-072D019D4FDD}" srcOrd="3" destOrd="0" presId="urn:microsoft.com/office/officeart/2018/2/layout/IconLabelDescriptionList"/>
    <dgm:cxn modelId="{47B59887-7F7F-47B7-80F1-02191D743DF9}" type="presParOf" srcId="{7FC70F17-08F7-4032-9A29-1984F5D9BEF2}" destId="{E4F987CE-7F46-4CCF-ADFA-139D4B5BC4E9}" srcOrd="4" destOrd="0" presId="urn:microsoft.com/office/officeart/2018/2/layout/IconLabelDescriptionList"/>
    <dgm:cxn modelId="{4BAD4474-9B44-428D-8DA8-720E1D587ED1}" type="presParOf" srcId="{633BA445-7B16-4FFC-9E4D-711522AB321B}" destId="{B4166CF4-945B-4C4D-ACEB-B04A10C0735D}" srcOrd="5" destOrd="0" presId="urn:microsoft.com/office/officeart/2018/2/layout/IconLabelDescriptionList"/>
    <dgm:cxn modelId="{5550D962-688D-460A-A6C1-4E65DB7FD9A4}" type="presParOf" srcId="{633BA445-7B16-4FFC-9E4D-711522AB321B}" destId="{80D13011-A61C-472F-B5EC-23D584087C1A}" srcOrd="6" destOrd="0" presId="urn:microsoft.com/office/officeart/2018/2/layout/IconLabelDescriptionList"/>
    <dgm:cxn modelId="{38F5D9B4-D7FE-4739-9CAA-DAFF95BEA93B}" type="presParOf" srcId="{80D13011-A61C-472F-B5EC-23D584087C1A}" destId="{B9E8363A-A31C-4B44-9D48-98FB4133C4FB}" srcOrd="0" destOrd="0" presId="urn:microsoft.com/office/officeart/2018/2/layout/IconLabelDescriptionList"/>
    <dgm:cxn modelId="{F0F98E8B-0238-4512-9CF7-FC08491524DA}" type="presParOf" srcId="{80D13011-A61C-472F-B5EC-23D584087C1A}" destId="{4591C562-9F13-4DA0-97F2-AD030F8FB1B7}" srcOrd="1" destOrd="0" presId="urn:microsoft.com/office/officeart/2018/2/layout/IconLabelDescriptionList"/>
    <dgm:cxn modelId="{21B2BE03-8CDD-487B-A4CA-ADE3B9E14FFE}" type="presParOf" srcId="{80D13011-A61C-472F-B5EC-23D584087C1A}" destId="{E49ECAF6-395D-408D-88E1-553A5B1C553B}" srcOrd="2" destOrd="0" presId="urn:microsoft.com/office/officeart/2018/2/layout/IconLabelDescriptionList"/>
    <dgm:cxn modelId="{7607976B-45DB-48FF-BCE2-B157BDBC99DD}" type="presParOf" srcId="{80D13011-A61C-472F-B5EC-23D584087C1A}" destId="{41ABEEAC-1D2B-48AE-8117-D4BBC05F37CC}" srcOrd="3" destOrd="0" presId="urn:microsoft.com/office/officeart/2018/2/layout/IconLabelDescriptionList"/>
    <dgm:cxn modelId="{ECED52AE-CE50-44C9-B99E-366FB66F054C}" type="presParOf" srcId="{80D13011-A61C-472F-B5EC-23D584087C1A}" destId="{7BBD3710-E928-40C5-B3B6-77BAB038DDFA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CE89AC9-832E-421F-97A8-81F0E249D121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81E4F89D-0A97-4969-9B53-B09BE38F1B79}">
      <dgm:prSet/>
      <dgm:spPr/>
      <dgm:t>
        <a:bodyPr/>
        <a:lstStyle/>
        <a:p>
          <a:r>
            <a:rPr lang="en-US"/>
            <a:t>Introduced </a:t>
          </a:r>
          <a:r>
            <a:rPr lang="en-US" b="1"/>
            <a:t>fine-tuning</a:t>
          </a:r>
          <a:r>
            <a:rPr lang="en-US"/>
            <a:t> on DailyDialog for better context understanding.</a:t>
          </a:r>
        </a:p>
      </dgm:t>
    </dgm:pt>
    <dgm:pt modelId="{FD8D6C71-5233-4A8D-AEDF-4FF8F66EA156}" type="parTrans" cxnId="{08B387F4-CD8B-4C5A-920A-F7F81D48DBE9}">
      <dgm:prSet/>
      <dgm:spPr/>
      <dgm:t>
        <a:bodyPr/>
        <a:lstStyle/>
        <a:p>
          <a:endParaRPr lang="en-US"/>
        </a:p>
      </dgm:t>
    </dgm:pt>
    <dgm:pt modelId="{DCE0009B-33C3-4D0F-BFBF-E3AE64D0E6B2}" type="sibTrans" cxnId="{08B387F4-CD8B-4C5A-920A-F7F81D48DBE9}">
      <dgm:prSet/>
      <dgm:spPr/>
      <dgm:t>
        <a:bodyPr/>
        <a:lstStyle/>
        <a:p>
          <a:endParaRPr lang="en-US"/>
        </a:p>
      </dgm:t>
    </dgm:pt>
    <dgm:pt modelId="{13FFB132-37CA-4DF6-AF9A-27BDC142F75B}">
      <dgm:prSet/>
      <dgm:spPr/>
      <dgm:t>
        <a:bodyPr/>
        <a:lstStyle/>
        <a:p>
          <a:r>
            <a:rPr lang="en-US"/>
            <a:t>Enhanced </a:t>
          </a:r>
          <a:r>
            <a:rPr lang="en-US" b="1"/>
            <a:t>context tracking</a:t>
          </a:r>
          <a:r>
            <a:rPr lang="en-US"/>
            <a:t> by maintaining a rolling window of conversation history.</a:t>
          </a:r>
        </a:p>
      </dgm:t>
    </dgm:pt>
    <dgm:pt modelId="{A35DE7A3-1ECA-49E2-8B2B-3CD99A0887D5}" type="parTrans" cxnId="{DE1178A6-A1F6-47CA-961A-770893F4F486}">
      <dgm:prSet/>
      <dgm:spPr/>
      <dgm:t>
        <a:bodyPr/>
        <a:lstStyle/>
        <a:p>
          <a:endParaRPr lang="en-US"/>
        </a:p>
      </dgm:t>
    </dgm:pt>
    <dgm:pt modelId="{6568D861-E4E7-49A0-901E-967ADDC81F5C}" type="sibTrans" cxnId="{DE1178A6-A1F6-47CA-961A-770893F4F486}">
      <dgm:prSet/>
      <dgm:spPr/>
      <dgm:t>
        <a:bodyPr/>
        <a:lstStyle/>
        <a:p>
          <a:endParaRPr lang="en-US"/>
        </a:p>
      </dgm:t>
    </dgm:pt>
    <dgm:pt modelId="{0B4A28CE-31C1-4035-BF9E-251FFFB57B37}">
      <dgm:prSet/>
      <dgm:spPr/>
      <dgm:t>
        <a:bodyPr/>
        <a:lstStyle/>
        <a:p>
          <a:r>
            <a:rPr lang="en-US"/>
            <a:t>Used </a:t>
          </a:r>
          <a:r>
            <a:rPr lang="en-US" b="1"/>
            <a:t>sampling techniques</a:t>
          </a:r>
          <a:r>
            <a:rPr lang="en-US"/>
            <a:t> (temperature, top-p, top-k) for diverse responses.</a:t>
          </a:r>
        </a:p>
      </dgm:t>
    </dgm:pt>
    <dgm:pt modelId="{A49A7706-CFD2-4F7E-AB0E-BFC4B9EC2E2C}" type="parTrans" cxnId="{B3726138-BCCF-452A-89BA-65D848DF2A13}">
      <dgm:prSet/>
      <dgm:spPr/>
      <dgm:t>
        <a:bodyPr/>
        <a:lstStyle/>
        <a:p>
          <a:endParaRPr lang="en-US"/>
        </a:p>
      </dgm:t>
    </dgm:pt>
    <dgm:pt modelId="{8F2FF8E4-34CE-4AB2-9C58-99BFE35B26E9}" type="sibTrans" cxnId="{B3726138-BCCF-452A-89BA-65D848DF2A13}">
      <dgm:prSet/>
      <dgm:spPr/>
      <dgm:t>
        <a:bodyPr/>
        <a:lstStyle/>
        <a:p>
          <a:endParaRPr lang="en-US"/>
        </a:p>
      </dgm:t>
    </dgm:pt>
    <dgm:pt modelId="{EB6CAC82-217F-44D9-B759-CF50577912DE}">
      <dgm:prSet/>
      <dgm:spPr/>
      <dgm:t>
        <a:bodyPr/>
        <a:lstStyle/>
        <a:p>
          <a:r>
            <a:rPr lang="en-US"/>
            <a:t>Added </a:t>
          </a:r>
          <a:r>
            <a:rPr lang="en-US" b="1"/>
            <a:t>debugging tools</a:t>
          </a:r>
          <a:r>
            <a:rPr lang="en-US"/>
            <a:t> to monitor emotion detection and response generation.</a:t>
          </a:r>
        </a:p>
      </dgm:t>
    </dgm:pt>
    <dgm:pt modelId="{0F1A48C0-A29B-49F8-B289-34264F00CF15}" type="parTrans" cxnId="{6217A82F-70E5-4623-8152-E02B7872682F}">
      <dgm:prSet/>
      <dgm:spPr/>
      <dgm:t>
        <a:bodyPr/>
        <a:lstStyle/>
        <a:p>
          <a:endParaRPr lang="en-US"/>
        </a:p>
      </dgm:t>
    </dgm:pt>
    <dgm:pt modelId="{9610786F-FC75-4EDA-8536-E9C928E1456F}" type="sibTrans" cxnId="{6217A82F-70E5-4623-8152-E02B7872682F}">
      <dgm:prSet/>
      <dgm:spPr/>
      <dgm:t>
        <a:bodyPr/>
        <a:lstStyle/>
        <a:p>
          <a:endParaRPr lang="en-US"/>
        </a:p>
      </dgm:t>
    </dgm:pt>
    <dgm:pt modelId="{B5BA2075-A4AC-4685-A570-0C6D75821B04}" type="pres">
      <dgm:prSet presAssocID="{4CE89AC9-832E-421F-97A8-81F0E249D121}" presName="root" presStyleCnt="0">
        <dgm:presLayoutVars>
          <dgm:dir/>
          <dgm:resizeHandles val="exact"/>
        </dgm:presLayoutVars>
      </dgm:prSet>
      <dgm:spPr/>
    </dgm:pt>
    <dgm:pt modelId="{7D1B17BA-888F-4062-8457-63BB2386EDA7}" type="pres">
      <dgm:prSet presAssocID="{4CE89AC9-832E-421F-97A8-81F0E249D121}" presName="container" presStyleCnt="0">
        <dgm:presLayoutVars>
          <dgm:dir/>
          <dgm:resizeHandles val="exact"/>
        </dgm:presLayoutVars>
      </dgm:prSet>
      <dgm:spPr/>
    </dgm:pt>
    <dgm:pt modelId="{EC912F04-DD8A-44D2-9715-1D1D51B107C8}" type="pres">
      <dgm:prSet presAssocID="{81E4F89D-0A97-4969-9B53-B09BE38F1B79}" presName="compNode" presStyleCnt="0"/>
      <dgm:spPr/>
    </dgm:pt>
    <dgm:pt modelId="{CA4A89DE-5827-4F08-8D8F-F3F4A6B2BB54}" type="pres">
      <dgm:prSet presAssocID="{81E4F89D-0A97-4969-9B53-B09BE38F1B79}" presName="iconBgRect" presStyleLbl="bgShp" presStyleIdx="0" presStyleCnt="4"/>
      <dgm:spPr/>
    </dgm:pt>
    <dgm:pt modelId="{B7D48238-E17F-417D-9480-0CE93C92EB04}" type="pres">
      <dgm:prSet presAssocID="{81E4F89D-0A97-4969-9B53-B09BE38F1B7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ttotitoli"/>
        </a:ext>
      </dgm:extLst>
    </dgm:pt>
    <dgm:pt modelId="{89D2C384-463A-4D3D-8FB6-97DFF436CFE2}" type="pres">
      <dgm:prSet presAssocID="{81E4F89D-0A97-4969-9B53-B09BE38F1B79}" presName="spaceRect" presStyleCnt="0"/>
      <dgm:spPr/>
    </dgm:pt>
    <dgm:pt modelId="{32FD3DBD-C857-4B2D-A237-437EEEC5E0AF}" type="pres">
      <dgm:prSet presAssocID="{81E4F89D-0A97-4969-9B53-B09BE38F1B79}" presName="textRect" presStyleLbl="revTx" presStyleIdx="0" presStyleCnt="4">
        <dgm:presLayoutVars>
          <dgm:chMax val="1"/>
          <dgm:chPref val="1"/>
        </dgm:presLayoutVars>
      </dgm:prSet>
      <dgm:spPr/>
    </dgm:pt>
    <dgm:pt modelId="{46A10A03-532C-4AF8-BA63-6766B4480775}" type="pres">
      <dgm:prSet presAssocID="{DCE0009B-33C3-4D0F-BFBF-E3AE64D0E6B2}" presName="sibTrans" presStyleLbl="sibTrans2D1" presStyleIdx="0" presStyleCnt="0"/>
      <dgm:spPr/>
    </dgm:pt>
    <dgm:pt modelId="{0B59041F-EDEE-4EAF-9E4E-8B549DA1C544}" type="pres">
      <dgm:prSet presAssocID="{13FFB132-37CA-4DF6-AF9A-27BDC142F75B}" presName="compNode" presStyleCnt="0"/>
      <dgm:spPr/>
    </dgm:pt>
    <dgm:pt modelId="{0A244B91-807A-4313-A52A-B5901CD5525D}" type="pres">
      <dgm:prSet presAssocID="{13FFB132-37CA-4DF6-AF9A-27BDC142F75B}" presName="iconBgRect" presStyleLbl="bgShp" presStyleIdx="1" presStyleCnt="4"/>
      <dgm:spPr/>
    </dgm:pt>
    <dgm:pt modelId="{B6BF20A3-BECA-47AC-B797-124BA12FA5E2}" type="pres">
      <dgm:prSet presAssocID="{13FFB132-37CA-4DF6-AF9A-27BDC142F75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rezione"/>
        </a:ext>
      </dgm:extLst>
    </dgm:pt>
    <dgm:pt modelId="{30C6F63F-C1FC-4338-B88B-4EC1AA3CDAF3}" type="pres">
      <dgm:prSet presAssocID="{13FFB132-37CA-4DF6-AF9A-27BDC142F75B}" presName="spaceRect" presStyleCnt="0"/>
      <dgm:spPr/>
    </dgm:pt>
    <dgm:pt modelId="{366871DC-2005-4737-8769-3AC060C26E95}" type="pres">
      <dgm:prSet presAssocID="{13FFB132-37CA-4DF6-AF9A-27BDC142F75B}" presName="textRect" presStyleLbl="revTx" presStyleIdx="1" presStyleCnt="4">
        <dgm:presLayoutVars>
          <dgm:chMax val="1"/>
          <dgm:chPref val="1"/>
        </dgm:presLayoutVars>
      </dgm:prSet>
      <dgm:spPr/>
    </dgm:pt>
    <dgm:pt modelId="{10E695F3-3C24-4AA1-9E51-008A85788A8D}" type="pres">
      <dgm:prSet presAssocID="{6568D861-E4E7-49A0-901E-967ADDC81F5C}" presName="sibTrans" presStyleLbl="sibTrans2D1" presStyleIdx="0" presStyleCnt="0"/>
      <dgm:spPr/>
    </dgm:pt>
    <dgm:pt modelId="{6555D79D-F42D-4C62-8883-A41B7E6C2D1D}" type="pres">
      <dgm:prSet presAssocID="{0B4A28CE-31C1-4035-BF9E-251FFFB57B37}" presName="compNode" presStyleCnt="0"/>
      <dgm:spPr/>
    </dgm:pt>
    <dgm:pt modelId="{93CDEE7D-C71D-4DAE-9D9F-185E75703322}" type="pres">
      <dgm:prSet presAssocID="{0B4A28CE-31C1-4035-BF9E-251FFFB57B37}" presName="iconBgRect" presStyleLbl="bgShp" presStyleIdx="2" presStyleCnt="4"/>
      <dgm:spPr/>
    </dgm:pt>
    <dgm:pt modelId="{9D13FD0D-775D-4AB4-95DA-FCE0755B5A7E}" type="pres">
      <dgm:prSet presAssocID="{0B4A28CE-31C1-4035-BF9E-251FFFB57B3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w Temperature"/>
        </a:ext>
      </dgm:extLst>
    </dgm:pt>
    <dgm:pt modelId="{EA075034-D038-4029-8543-49B5D13330E5}" type="pres">
      <dgm:prSet presAssocID="{0B4A28CE-31C1-4035-BF9E-251FFFB57B37}" presName="spaceRect" presStyleCnt="0"/>
      <dgm:spPr/>
    </dgm:pt>
    <dgm:pt modelId="{34729A7E-A4CD-440F-8E25-9A21950C5AEF}" type="pres">
      <dgm:prSet presAssocID="{0B4A28CE-31C1-4035-BF9E-251FFFB57B37}" presName="textRect" presStyleLbl="revTx" presStyleIdx="2" presStyleCnt="4">
        <dgm:presLayoutVars>
          <dgm:chMax val="1"/>
          <dgm:chPref val="1"/>
        </dgm:presLayoutVars>
      </dgm:prSet>
      <dgm:spPr/>
    </dgm:pt>
    <dgm:pt modelId="{C656B1B8-77DF-443A-8900-D4F553BD4934}" type="pres">
      <dgm:prSet presAssocID="{8F2FF8E4-34CE-4AB2-9C58-99BFE35B26E9}" presName="sibTrans" presStyleLbl="sibTrans2D1" presStyleIdx="0" presStyleCnt="0"/>
      <dgm:spPr/>
    </dgm:pt>
    <dgm:pt modelId="{E2E6AE53-297D-4002-A397-8A4FA7E980BB}" type="pres">
      <dgm:prSet presAssocID="{EB6CAC82-217F-44D9-B759-CF50577912DE}" presName="compNode" presStyleCnt="0"/>
      <dgm:spPr/>
    </dgm:pt>
    <dgm:pt modelId="{ED3661AC-A171-4EF5-A4E6-EE7A871788C3}" type="pres">
      <dgm:prSet presAssocID="{EB6CAC82-217F-44D9-B759-CF50577912DE}" presName="iconBgRect" presStyleLbl="bgShp" presStyleIdx="3" presStyleCnt="4"/>
      <dgm:spPr/>
    </dgm:pt>
    <dgm:pt modelId="{7571488B-E8D3-4CB2-B2B0-FCF1FFC066D8}" type="pres">
      <dgm:prSet presAssocID="{EB6CAC82-217F-44D9-B759-CF50577912D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granaggi"/>
        </a:ext>
      </dgm:extLst>
    </dgm:pt>
    <dgm:pt modelId="{BF0980C7-C595-455A-B355-C661EBCA09C4}" type="pres">
      <dgm:prSet presAssocID="{EB6CAC82-217F-44D9-B759-CF50577912DE}" presName="spaceRect" presStyleCnt="0"/>
      <dgm:spPr/>
    </dgm:pt>
    <dgm:pt modelId="{43DA86A3-FCD7-42DB-AEC5-48D787D7DEE5}" type="pres">
      <dgm:prSet presAssocID="{EB6CAC82-217F-44D9-B759-CF50577912D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EE3CA04-D89B-4A7A-9726-9FFC7EDF4ECB}" type="presOf" srcId="{81E4F89D-0A97-4969-9B53-B09BE38F1B79}" destId="{32FD3DBD-C857-4B2D-A237-437EEEC5E0AF}" srcOrd="0" destOrd="0" presId="urn:microsoft.com/office/officeart/2018/2/layout/IconCircleList"/>
    <dgm:cxn modelId="{954A0412-6FD2-4ABC-B62D-BB99BCF4BD89}" type="presOf" srcId="{6568D861-E4E7-49A0-901E-967ADDC81F5C}" destId="{10E695F3-3C24-4AA1-9E51-008A85788A8D}" srcOrd="0" destOrd="0" presId="urn:microsoft.com/office/officeart/2018/2/layout/IconCircleList"/>
    <dgm:cxn modelId="{02C6AE14-E854-484F-BAC3-B8E7A375F7E5}" type="presOf" srcId="{0B4A28CE-31C1-4035-BF9E-251FFFB57B37}" destId="{34729A7E-A4CD-440F-8E25-9A21950C5AEF}" srcOrd="0" destOrd="0" presId="urn:microsoft.com/office/officeart/2018/2/layout/IconCircleList"/>
    <dgm:cxn modelId="{6217A82F-70E5-4623-8152-E02B7872682F}" srcId="{4CE89AC9-832E-421F-97A8-81F0E249D121}" destId="{EB6CAC82-217F-44D9-B759-CF50577912DE}" srcOrd="3" destOrd="0" parTransId="{0F1A48C0-A29B-49F8-B289-34264F00CF15}" sibTransId="{9610786F-FC75-4EDA-8536-E9C928E1456F}"/>
    <dgm:cxn modelId="{B3726138-BCCF-452A-89BA-65D848DF2A13}" srcId="{4CE89AC9-832E-421F-97A8-81F0E249D121}" destId="{0B4A28CE-31C1-4035-BF9E-251FFFB57B37}" srcOrd="2" destOrd="0" parTransId="{A49A7706-CFD2-4F7E-AB0E-BFC4B9EC2E2C}" sibTransId="{8F2FF8E4-34CE-4AB2-9C58-99BFE35B26E9}"/>
    <dgm:cxn modelId="{B4E7765F-0C2A-4D74-A26C-53FA168802D3}" type="presOf" srcId="{4CE89AC9-832E-421F-97A8-81F0E249D121}" destId="{B5BA2075-A4AC-4685-A570-0C6D75821B04}" srcOrd="0" destOrd="0" presId="urn:microsoft.com/office/officeart/2018/2/layout/IconCircleList"/>
    <dgm:cxn modelId="{2C91775F-4A51-4BC6-A8C7-B2F73BAB63C9}" type="presOf" srcId="{8F2FF8E4-34CE-4AB2-9C58-99BFE35B26E9}" destId="{C656B1B8-77DF-443A-8900-D4F553BD4934}" srcOrd="0" destOrd="0" presId="urn:microsoft.com/office/officeart/2018/2/layout/IconCircleList"/>
    <dgm:cxn modelId="{5BB88E88-DC4F-470F-97DF-52D5AFF1B1BF}" type="presOf" srcId="{DCE0009B-33C3-4D0F-BFBF-E3AE64D0E6B2}" destId="{46A10A03-532C-4AF8-BA63-6766B4480775}" srcOrd="0" destOrd="0" presId="urn:microsoft.com/office/officeart/2018/2/layout/IconCircleList"/>
    <dgm:cxn modelId="{0BF0D3A5-8100-4E39-820D-DC1034706692}" type="presOf" srcId="{EB6CAC82-217F-44D9-B759-CF50577912DE}" destId="{43DA86A3-FCD7-42DB-AEC5-48D787D7DEE5}" srcOrd="0" destOrd="0" presId="urn:microsoft.com/office/officeart/2018/2/layout/IconCircleList"/>
    <dgm:cxn modelId="{DE1178A6-A1F6-47CA-961A-770893F4F486}" srcId="{4CE89AC9-832E-421F-97A8-81F0E249D121}" destId="{13FFB132-37CA-4DF6-AF9A-27BDC142F75B}" srcOrd="1" destOrd="0" parTransId="{A35DE7A3-1ECA-49E2-8B2B-3CD99A0887D5}" sibTransId="{6568D861-E4E7-49A0-901E-967ADDC81F5C}"/>
    <dgm:cxn modelId="{353EE4E2-79B3-4877-935A-743419C7A0AB}" type="presOf" srcId="{13FFB132-37CA-4DF6-AF9A-27BDC142F75B}" destId="{366871DC-2005-4737-8769-3AC060C26E95}" srcOrd="0" destOrd="0" presId="urn:microsoft.com/office/officeart/2018/2/layout/IconCircleList"/>
    <dgm:cxn modelId="{08B387F4-CD8B-4C5A-920A-F7F81D48DBE9}" srcId="{4CE89AC9-832E-421F-97A8-81F0E249D121}" destId="{81E4F89D-0A97-4969-9B53-B09BE38F1B79}" srcOrd="0" destOrd="0" parTransId="{FD8D6C71-5233-4A8D-AEDF-4FF8F66EA156}" sibTransId="{DCE0009B-33C3-4D0F-BFBF-E3AE64D0E6B2}"/>
    <dgm:cxn modelId="{65E20C5C-7A6F-4E4C-946F-F5F8C3387EB0}" type="presParOf" srcId="{B5BA2075-A4AC-4685-A570-0C6D75821B04}" destId="{7D1B17BA-888F-4062-8457-63BB2386EDA7}" srcOrd="0" destOrd="0" presId="urn:microsoft.com/office/officeart/2018/2/layout/IconCircleList"/>
    <dgm:cxn modelId="{BC6EDD58-D596-4D33-845D-E374593EDAC2}" type="presParOf" srcId="{7D1B17BA-888F-4062-8457-63BB2386EDA7}" destId="{EC912F04-DD8A-44D2-9715-1D1D51B107C8}" srcOrd="0" destOrd="0" presId="urn:microsoft.com/office/officeart/2018/2/layout/IconCircleList"/>
    <dgm:cxn modelId="{ED63F0AA-AFD3-4486-BB89-730DE19B00BD}" type="presParOf" srcId="{EC912F04-DD8A-44D2-9715-1D1D51B107C8}" destId="{CA4A89DE-5827-4F08-8D8F-F3F4A6B2BB54}" srcOrd="0" destOrd="0" presId="urn:microsoft.com/office/officeart/2018/2/layout/IconCircleList"/>
    <dgm:cxn modelId="{108A09C3-78E9-4DAC-93DF-E5A2FBD0FDA8}" type="presParOf" srcId="{EC912F04-DD8A-44D2-9715-1D1D51B107C8}" destId="{B7D48238-E17F-417D-9480-0CE93C92EB04}" srcOrd="1" destOrd="0" presId="urn:microsoft.com/office/officeart/2018/2/layout/IconCircleList"/>
    <dgm:cxn modelId="{FC09A075-0142-468B-8B90-8DFE65990C56}" type="presParOf" srcId="{EC912F04-DD8A-44D2-9715-1D1D51B107C8}" destId="{89D2C384-463A-4D3D-8FB6-97DFF436CFE2}" srcOrd="2" destOrd="0" presId="urn:microsoft.com/office/officeart/2018/2/layout/IconCircleList"/>
    <dgm:cxn modelId="{D8FD4BAF-402C-4BCC-99F8-0AD3E392D193}" type="presParOf" srcId="{EC912F04-DD8A-44D2-9715-1D1D51B107C8}" destId="{32FD3DBD-C857-4B2D-A237-437EEEC5E0AF}" srcOrd="3" destOrd="0" presId="urn:microsoft.com/office/officeart/2018/2/layout/IconCircleList"/>
    <dgm:cxn modelId="{6F86A1D4-1263-4858-B1CB-2921E54C3D7A}" type="presParOf" srcId="{7D1B17BA-888F-4062-8457-63BB2386EDA7}" destId="{46A10A03-532C-4AF8-BA63-6766B4480775}" srcOrd="1" destOrd="0" presId="urn:microsoft.com/office/officeart/2018/2/layout/IconCircleList"/>
    <dgm:cxn modelId="{EDC46C57-3502-4B00-BC28-6035BB634EDF}" type="presParOf" srcId="{7D1B17BA-888F-4062-8457-63BB2386EDA7}" destId="{0B59041F-EDEE-4EAF-9E4E-8B549DA1C544}" srcOrd="2" destOrd="0" presId="urn:microsoft.com/office/officeart/2018/2/layout/IconCircleList"/>
    <dgm:cxn modelId="{157845C0-937A-4675-AAB7-0533A1EEF8A9}" type="presParOf" srcId="{0B59041F-EDEE-4EAF-9E4E-8B549DA1C544}" destId="{0A244B91-807A-4313-A52A-B5901CD5525D}" srcOrd="0" destOrd="0" presId="urn:microsoft.com/office/officeart/2018/2/layout/IconCircleList"/>
    <dgm:cxn modelId="{F1D696EA-7D8D-46C5-97D9-9720E4D3C884}" type="presParOf" srcId="{0B59041F-EDEE-4EAF-9E4E-8B549DA1C544}" destId="{B6BF20A3-BECA-47AC-B797-124BA12FA5E2}" srcOrd="1" destOrd="0" presId="urn:microsoft.com/office/officeart/2018/2/layout/IconCircleList"/>
    <dgm:cxn modelId="{6C2DD6E4-B407-4BED-A1E3-F4B21A849564}" type="presParOf" srcId="{0B59041F-EDEE-4EAF-9E4E-8B549DA1C544}" destId="{30C6F63F-C1FC-4338-B88B-4EC1AA3CDAF3}" srcOrd="2" destOrd="0" presId="urn:microsoft.com/office/officeart/2018/2/layout/IconCircleList"/>
    <dgm:cxn modelId="{9D94B23E-BCC1-4B98-8C9A-641A843B7BA0}" type="presParOf" srcId="{0B59041F-EDEE-4EAF-9E4E-8B549DA1C544}" destId="{366871DC-2005-4737-8769-3AC060C26E95}" srcOrd="3" destOrd="0" presId="urn:microsoft.com/office/officeart/2018/2/layout/IconCircleList"/>
    <dgm:cxn modelId="{8CFF93E4-4F99-4C1E-B465-AB7AC2E0102B}" type="presParOf" srcId="{7D1B17BA-888F-4062-8457-63BB2386EDA7}" destId="{10E695F3-3C24-4AA1-9E51-008A85788A8D}" srcOrd="3" destOrd="0" presId="urn:microsoft.com/office/officeart/2018/2/layout/IconCircleList"/>
    <dgm:cxn modelId="{86273B24-1BDE-4284-82FB-7646CE685EA5}" type="presParOf" srcId="{7D1B17BA-888F-4062-8457-63BB2386EDA7}" destId="{6555D79D-F42D-4C62-8883-A41B7E6C2D1D}" srcOrd="4" destOrd="0" presId="urn:microsoft.com/office/officeart/2018/2/layout/IconCircleList"/>
    <dgm:cxn modelId="{98E08B27-E098-4473-AC6A-03E202D69F9F}" type="presParOf" srcId="{6555D79D-F42D-4C62-8883-A41B7E6C2D1D}" destId="{93CDEE7D-C71D-4DAE-9D9F-185E75703322}" srcOrd="0" destOrd="0" presId="urn:microsoft.com/office/officeart/2018/2/layout/IconCircleList"/>
    <dgm:cxn modelId="{C56E5E27-307A-47EC-AC2E-D7C312C5DF8D}" type="presParOf" srcId="{6555D79D-F42D-4C62-8883-A41B7E6C2D1D}" destId="{9D13FD0D-775D-4AB4-95DA-FCE0755B5A7E}" srcOrd="1" destOrd="0" presId="urn:microsoft.com/office/officeart/2018/2/layout/IconCircleList"/>
    <dgm:cxn modelId="{9D4EA5D4-5D12-46D5-B215-80A4BB53C895}" type="presParOf" srcId="{6555D79D-F42D-4C62-8883-A41B7E6C2D1D}" destId="{EA075034-D038-4029-8543-49B5D13330E5}" srcOrd="2" destOrd="0" presId="urn:microsoft.com/office/officeart/2018/2/layout/IconCircleList"/>
    <dgm:cxn modelId="{E42A29C1-99D1-4D07-8052-3AE52B08B65B}" type="presParOf" srcId="{6555D79D-F42D-4C62-8883-A41B7E6C2D1D}" destId="{34729A7E-A4CD-440F-8E25-9A21950C5AEF}" srcOrd="3" destOrd="0" presId="urn:microsoft.com/office/officeart/2018/2/layout/IconCircleList"/>
    <dgm:cxn modelId="{5B89346E-5E3D-4152-A1F7-C3802D8AB0A8}" type="presParOf" srcId="{7D1B17BA-888F-4062-8457-63BB2386EDA7}" destId="{C656B1B8-77DF-443A-8900-D4F553BD4934}" srcOrd="5" destOrd="0" presId="urn:microsoft.com/office/officeart/2018/2/layout/IconCircleList"/>
    <dgm:cxn modelId="{C4A8D0DB-B711-43F9-98DD-326651E9BA3A}" type="presParOf" srcId="{7D1B17BA-888F-4062-8457-63BB2386EDA7}" destId="{E2E6AE53-297D-4002-A397-8A4FA7E980BB}" srcOrd="6" destOrd="0" presId="urn:microsoft.com/office/officeart/2018/2/layout/IconCircleList"/>
    <dgm:cxn modelId="{5643E847-B6A6-47C3-90B3-B8D1B40F597F}" type="presParOf" srcId="{E2E6AE53-297D-4002-A397-8A4FA7E980BB}" destId="{ED3661AC-A171-4EF5-A4E6-EE7A871788C3}" srcOrd="0" destOrd="0" presId="urn:microsoft.com/office/officeart/2018/2/layout/IconCircleList"/>
    <dgm:cxn modelId="{2E7A1327-7A51-48E3-B412-9FD049D460F1}" type="presParOf" srcId="{E2E6AE53-297D-4002-A397-8A4FA7E980BB}" destId="{7571488B-E8D3-4CB2-B2B0-FCF1FFC066D8}" srcOrd="1" destOrd="0" presId="urn:microsoft.com/office/officeart/2018/2/layout/IconCircleList"/>
    <dgm:cxn modelId="{DFEA0894-E4DA-4408-9A08-F95FF6C902CA}" type="presParOf" srcId="{E2E6AE53-297D-4002-A397-8A4FA7E980BB}" destId="{BF0980C7-C595-455A-B355-C661EBCA09C4}" srcOrd="2" destOrd="0" presId="urn:microsoft.com/office/officeart/2018/2/layout/IconCircleList"/>
    <dgm:cxn modelId="{13E33211-DBDB-4C9A-BEA8-A7AF7935793C}" type="presParOf" srcId="{E2E6AE53-297D-4002-A397-8A4FA7E980BB}" destId="{43DA86A3-FCD7-42DB-AEC5-48D787D7DEE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4BB4499-8C47-4F5B-AD51-680B55188BC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0270154C-EBAD-4A3F-A5F6-7CDBAF108660}">
      <dgm:prSet/>
      <dgm:spPr/>
      <dgm:t>
        <a:bodyPr/>
        <a:lstStyle/>
        <a:p>
          <a:r>
            <a:rPr lang="en-US" b="1"/>
            <a:t>Mental Health</a:t>
          </a:r>
          <a:r>
            <a:rPr lang="en-US"/>
            <a:t>: Empathetic chatbots for therapy support.</a:t>
          </a:r>
        </a:p>
      </dgm:t>
    </dgm:pt>
    <dgm:pt modelId="{8B440F1C-6606-4890-AEEF-E14B5143A07B}" type="parTrans" cxnId="{E14085B9-49D9-4715-AE46-B06ED2A1C391}">
      <dgm:prSet/>
      <dgm:spPr/>
      <dgm:t>
        <a:bodyPr/>
        <a:lstStyle/>
        <a:p>
          <a:endParaRPr lang="en-US"/>
        </a:p>
      </dgm:t>
    </dgm:pt>
    <dgm:pt modelId="{9D7AA1CB-F56C-489B-8BA5-834B701AFB48}" type="sibTrans" cxnId="{E14085B9-49D9-4715-AE46-B06ED2A1C391}">
      <dgm:prSet/>
      <dgm:spPr/>
      <dgm:t>
        <a:bodyPr/>
        <a:lstStyle/>
        <a:p>
          <a:endParaRPr lang="en-US"/>
        </a:p>
      </dgm:t>
    </dgm:pt>
    <dgm:pt modelId="{D7B1412A-5F43-4713-9785-E6AA709B85A6}">
      <dgm:prSet/>
      <dgm:spPr/>
      <dgm:t>
        <a:bodyPr/>
        <a:lstStyle/>
        <a:p>
          <a:r>
            <a:rPr lang="en-US" b="1"/>
            <a:t>Customer Service</a:t>
          </a:r>
          <a:r>
            <a:rPr lang="en-US"/>
            <a:t>: Responding to user queries with emotional intelligence.</a:t>
          </a:r>
        </a:p>
      </dgm:t>
    </dgm:pt>
    <dgm:pt modelId="{3C9713A9-539D-4631-82C6-E0BCA96969E1}" type="parTrans" cxnId="{5BD2D46B-0697-4290-AF8A-D537A6B24655}">
      <dgm:prSet/>
      <dgm:spPr/>
      <dgm:t>
        <a:bodyPr/>
        <a:lstStyle/>
        <a:p>
          <a:endParaRPr lang="en-US"/>
        </a:p>
      </dgm:t>
    </dgm:pt>
    <dgm:pt modelId="{CAED5965-A067-4C3D-9B3C-D2CDF7F56244}" type="sibTrans" cxnId="{5BD2D46B-0697-4290-AF8A-D537A6B24655}">
      <dgm:prSet/>
      <dgm:spPr/>
      <dgm:t>
        <a:bodyPr/>
        <a:lstStyle/>
        <a:p>
          <a:endParaRPr lang="en-US"/>
        </a:p>
      </dgm:t>
    </dgm:pt>
    <dgm:pt modelId="{F19FC5C6-F114-4AE3-828B-EA945DE3606C}">
      <dgm:prSet/>
      <dgm:spPr/>
      <dgm:t>
        <a:bodyPr/>
        <a:lstStyle/>
        <a:p>
          <a:r>
            <a:rPr lang="en-US" b="1"/>
            <a:t>Education</a:t>
          </a:r>
          <a:r>
            <a:rPr lang="en-US"/>
            <a:t>: Engaging students in interactive learning.</a:t>
          </a:r>
        </a:p>
      </dgm:t>
    </dgm:pt>
    <dgm:pt modelId="{52CC2AEC-7ED5-4FAB-BF9E-5B6B07B87CA5}" type="parTrans" cxnId="{DCEBA1E4-B67B-4DA6-BE33-2888099B2EB8}">
      <dgm:prSet/>
      <dgm:spPr/>
      <dgm:t>
        <a:bodyPr/>
        <a:lstStyle/>
        <a:p>
          <a:endParaRPr lang="en-US"/>
        </a:p>
      </dgm:t>
    </dgm:pt>
    <dgm:pt modelId="{E8796F45-3800-4A48-B931-7DA4D99BE6BF}" type="sibTrans" cxnId="{DCEBA1E4-B67B-4DA6-BE33-2888099B2EB8}">
      <dgm:prSet/>
      <dgm:spPr/>
      <dgm:t>
        <a:bodyPr/>
        <a:lstStyle/>
        <a:p>
          <a:endParaRPr lang="en-US"/>
        </a:p>
      </dgm:t>
    </dgm:pt>
    <dgm:pt modelId="{B5CE594F-D5EF-418F-88BA-E61A1CF1AEE3}">
      <dgm:prSet/>
      <dgm:spPr/>
      <dgm:t>
        <a:bodyPr/>
        <a:lstStyle/>
        <a:p>
          <a:r>
            <a:rPr lang="en-US" b="1"/>
            <a:t>Entertainment</a:t>
          </a:r>
          <a:r>
            <a:rPr lang="en-US"/>
            <a:t>: AI companions for casual conversation.</a:t>
          </a:r>
        </a:p>
      </dgm:t>
    </dgm:pt>
    <dgm:pt modelId="{DD3072BE-7487-4E23-812C-B9033EF6BE18}" type="parTrans" cxnId="{3F8A918E-C381-4C1E-AF7D-927F5FEBC008}">
      <dgm:prSet/>
      <dgm:spPr/>
      <dgm:t>
        <a:bodyPr/>
        <a:lstStyle/>
        <a:p>
          <a:endParaRPr lang="en-US"/>
        </a:p>
      </dgm:t>
    </dgm:pt>
    <dgm:pt modelId="{7E4D0B29-EE27-4430-B1D7-6C7C627FB52D}" type="sibTrans" cxnId="{3F8A918E-C381-4C1E-AF7D-927F5FEBC008}">
      <dgm:prSet/>
      <dgm:spPr/>
      <dgm:t>
        <a:bodyPr/>
        <a:lstStyle/>
        <a:p>
          <a:endParaRPr lang="en-US"/>
        </a:p>
      </dgm:t>
    </dgm:pt>
    <dgm:pt modelId="{0558E5F8-F569-4F8B-84BF-E30467E75F17}" type="pres">
      <dgm:prSet presAssocID="{74BB4499-8C47-4F5B-AD51-680B55188BC5}" presName="root" presStyleCnt="0">
        <dgm:presLayoutVars>
          <dgm:dir/>
          <dgm:resizeHandles val="exact"/>
        </dgm:presLayoutVars>
      </dgm:prSet>
      <dgm:spPr/>
    </dgm:pt>
    <dgm:pt modelId="{D96DE5C6-4997-4FA7-9AFF-6CB62E95E5C9}" type="pres">
      <dgm:prSet presAssocID="{0270154C-EBAD-4A3F-A5F6-7CDBAF108660}" presName="compNode" presStyleCnt="0"/>
      <dgm:spPr/>
    </dgm:pt>
    <dgm:pt modelId="{8EC0BA33-8091-47A4-89B2-CF11F7577A65}" type="pres">
      <dgm:prSet presAssocID="{0270154C-EBAD-4A3F-A5F6-7CDBAF108660}" presName="bgRect" presStyleLbl="bgShp" presStyleIdx="0" presStyleCnt="4"/>
      <dgm:spPr/>
    </dgm:pt>
    <dgm:pt modelId="{A571EC47-2761-4435-B1CC-CC34722D2CA5}" type="pres">
      <dgm:prSet presAssocID="{0270154C-EBAD-4A3F-A5F6-7CDBAF10866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E84EBAF0-9701-4CF3-AADA-641A17A535A6}" type="pres">
      <dgm:prSet presAssocID="{0270154C-EBAD-4A3F-A5F6-7CDBAF108660}" presName="spaceRect" presStyleCnt="0"/>
      <dgm:spPr/>
    </dgm:pt>
    <dgm:pt modelId="{C7FFD836-90C7-4867-B346-D2567A5B2DFE}" type="pres">
      <dgm:prSet presAssocID="{0270154C-EBAD-4A3F-A5F6-7CDBAF108660}" presName="parTx" presStyleLbl="revTx" presStyleIdx="0" presStyleCnt="4">
        <dgm:presLayoutVars>
          <dgm:chMax val="0"/>
          <dgm:chPref val="0"/>
        </dgm:presLayoutVars>
      </dgm:prSet>
      <dgm:spPr/>
    </dgm:pt>
    <dgm:pt modelId="{0C47EDB7-E4E0-4EE7-90E6-B9E00BBD0176}" type="pres">
      <dgm:prSet presAssocID="{9D7AA1CB-F56C-489B-8BA5-834B701AFB48}" presName="sibTrans" presStyleCnt="0"/>
      <dgm:spPr/>
    </dgm:pt>
    <dgm:pt modelId="{436DD046-C431-45DF-87E0-D413ED74450A}" type="pres">
      <dgm:prSet presAssocID="{D7B1412A-5F43-4713-9785-E6AA709B85A6}" presName="compNode" presStyleCnt="0"/>
      <dgm:spPr/>
    </dgm:pt>
    <dgm:pt modelId="{1934B2FD-5C81-4A31-BD6C-A0DF8877DA16}" type="pres">
      <dgm:prSet presAssocID="{D7B1412A-5F43-4713-9785-E6AA709B85A6}" presName="bgRect" presStyleLbl="bgShp" presStyleIdx="1" presStyleCnt="4"/>
      <dgm:spPr/>
    </dgm:pt>
    <dgm:pt modelId="{6CB557BE-AB89-4C39-957E-413E5ADAA5C0}" type="pres">
      <dgm:prSet presAssocID="{D7B1412A-5F43-4713-9785-E6AA709B85A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BFE3C46F-65F6-47B1-89A9-6361DD0B0C51}" type="pres">
      <dgm:prSet presAssocID="{D7B1412A-5F43-4713-9785-E6AA709B85A6}" presName="spaceRect" presStyleCnt="0"/>
      <dgm:spPr/>
    </dgm:pt>
    <dgm:pt modelId="{295F4349-0203-4FDD-978B-ABC283E6B087}" type="pres">
      <dgm:prSet presAssocID="{D7B1412A-5F43-4713-9785-E6AA709B85A6}" presName="parTx" presStyleLbl="revTx" presStyleIdx="1" presStyleCnt="4">
        <dgm:presLayoutVars>
          <dgm:chMax val="0"/>
          <dgm:chPref val="0"/>
        </dgm:presLayoutVars>
      </dgm:prSet>
      <dgm:spPr/>
    </dgm:pt>
    <dgm:pt modelId="{F744EC5E-F6CE-41B5-905A-75F7D1E78E07}" type="pres">
      <dgm:prSet presAssocID="{CAED5965-A067-4C3D-9B3C-D2CDF7F56244}" presName="sibTrans" presStyleCnt="0"/>
      <dgm:spPr/>
    </dgm:pt>
    <dgm:pt modelId="{18EA9590-58E8-436D-BCDF-148A34E299FA}" type="pres">
      <dgm:prSet presAssocID="{F19FC5C6-F114-4AE3-828B-EA945DE3606C}" presName="compNode" presStyleCnt="0"/>
      <dgm:spPr/>
    </dgm:pt>
    <dgm:pt modelId="{6668E840-43DE-4940-AC8A-82B8A585662D}" type="pres">
      <dgm:prSet presAssocID="{F19FC5C6-F114-4AE3-828B-EA945DE3606C}" presName="bgRect" presStyleLbl="bgShp" presStyleIdx="2" presStyleCnt="4"/>
      <dgm:spPr/>
    </dgm:pt>
    <dgm:pt modelId="{A8B972BC-0297-4126-892C-D4A3E0BA76FF}" type="pres">
      <dgm:prSet presAssocID="{F19FC5C6-F114-4AE3-828B-EA945DE3606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ula"/>
        </a:ext>
      </dgm:extLst>
    </dgm:pt>
    <dgm:pt modelId="{DD1B0BD7-7BBA-492B-ABC2-46356B5ACB9E}" type="pres">
      <dgm:prSet presAssocID="{F19FC5C6-F114-4AE3-828B-EA945DE3606C}" presName="spaceRect" presStyleCnt="0"/>
      <dgm:spPr/>
    </dgm:pt>
    <dgm:pt modelId="{7ED5C6B3-4740-4BC6-94B8-F1B806EE3C6C}" type="pres">
      <dgm:prSet presAssocID="{F19FC5C6-F114-4AE3-828B-EA945DE3606C}" presName="parTx" presStyleLbl="revTx" presStyleIdx="2" presStyleCnt="4">
        <dgm:presLayoutVars>
          <dgm:chMax val="0"/>
          <dgm:chPref val="0"/>
        </dgm:presLayoutVars>
      </dgm:prSet>
      <dgm:spPr/>
    </dgm:pt>
    <dgm:pt modelId="{5B1C8642-DFC8-4BE7-BA13-359CAF577678}" type="pres">
      <dgm:prSet presAssocID="{E8796F45-3800-4A48-B931-7DA4D99BE6BF}" presName="sibTrans" presStyleCnt="0"/>
      <dgm:spPr/>
    </dgm:pt>
    <dgm:pt modelId="{46BFFB69-8D94-43FC-84E8-3B65A23F1BD3}" type="pres">
      <dgm:prSet presAssocID="{B5CE594F-D5EF-418F-88BA-E61A1CF1AEE3}" presName="compNode" presStyleCnt="0"/>
      <dgm:spPr/>
    </dgm:pt>
    <dgm:pt modelId="{8C1D3FF3-166B-4526-8B14-84963FBCD94B}" type="pres">
      <dgm:prSet presAssocID="{B5CE594F-D5EF-418F-88BA-E61A1CF1AEE3}" presName="bgRect" presStyleLbl="bgShp" presStyleIdx="3" presStyleCnt="4"/>
      <dgm:spPr/>
    </dgm:pt>
    <dgm:pt modelId="{6A77A815-669B-411D-A66F-6604AB00FC18}" type="pres">
      <dgm:prSet presAssocID="{B5CE594F-D5EF-418F-88BA-E61A1CF1AEE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BBB9E8FF-A7F5-466D-B7E6-3C2217F93BDD}" type="pres">
      <dgm:prSet presAssocID="{B5CE594F-D5EF-418F-88BA-E61A1CF1AEE3}" presName="spaceRect" presStyleCnt="0"/>
      <dgm:spPr/>
    </dgm:pt>
    <dgm:pt modelId="{FB1C998A-1219-4DB9-B377-4207DB41C960}" type="pres">
      <dgm:prSet presAssocID="{B5CE594F-D5EF-418F-88BA-E61A1CF1AEE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C4265A06-A16B-4A51-9E81-B56F7CC207F4}" type="presOf" srcId="{74BB4499-8C47-4F5B-AD51-680B55188BC5}" destId="{0558E5F8-F569-4F8B-84BF-E30467E75F17}" srcOrd="0" destOrd="0" presId="urn:microsoft.com/office/officeart/2018/2/layout/IconVerticalSolidList"/>
    <dgm:cxn modelId="{639E952C-685C-4C9F-96F2-DD510E6D6D1E}" type="presOf" srcId="{B5CE594F-D5EF-418F-88BA-E61A1CF1AEE3}" destId="{FB1C998A-1219-4DB9-B377-4207DB41C960}" srcOrd="0" destOrd="0" presId="urn:microsoft.com/office/officeart/2018/2/layout/IconVerticalSolidList"/>
    <dgm:cxn modelId="{5BD2D46B-0697-4290-AF8A-D537A6B24655}" srcId="{74BB4499-8C47-4F5B-AD51-680B55188BC5}" destId="{D7B1412A-5F43-4713-9785-E6AA709B85A6}" srcOrd="1" destOrd="0" parTransId="{3C9713A9-539D-4631-82C6-E0BCA96969E1}" sibTransId="{CAED5965-A067-4C3D-9B3C-D2CDF7F56244}"/>
    <dgm:cxn modelId="{3F8A918E-C381-4C1E-AF7D-927F5FEBC008}" srcId="{74BB4499-8C47-4F5B-AD51-680B55188BC5}" destId="{B5CE594F-D5EF-418F-88BA-E61A1CF1AEE3}" srcOrd="3" destOrd="0" parTransId="{DD3072BE-7487-4E23-812C-B9033EF6BE18}" sibTransId="{7E4D0B29-EE27-4430-B1D7-6C7C627FB52D}"/>
    <dgm:cxn modelId="{C23235B2-2141-438A-9946-AF9B3FA801E1}" type="presOf" srcId="{F19FC5C6-F114-4AE3-828B-EA945DE3606C}" destId="{7ED5C6B3-4740-4BC6-94B8-F1B806EE3C6C}" srcOrd="0" destOrd="0" presId="urn:microsoft.com/office/officeart/2018/2/layout/IconVerticalSolidList"/>
    <dgm:cxn modelId="{E14085B9-49D9-4715-AE46-B06ED2A1C391}" srcId="{74BB4499-8C47-4F5B-AD51-680B55188BC5}" destId="{0270154C-EBAD-4A3F-A5F6-7CDBAF108660}" srcOrd="0" destOrd="0" parTransId="{8B440F1C-6606-4890-AEEF-E14B5143A07B}" sibTransId="{9D7AA1CB-F56C-489B-8BA5-834B701AFB48}"/>
    <dgm:cxn modelId="{B2E040E4-2C10-486D-AF4D-0B4CD101D86D}" type="presOf" srcId="{D7B1412A-5F43-4713-9785-E6AA709B85A6}" destId="{295F4349-0203-4FDD-978B-ABC283E6B087}" srcOrd="0" destOrd="0" presId="urn:microsoft.com/office/officeart/2018/2/layout/IconVerticalSolidList"/>
    <dgm:cxn modelId="{DCEBA1E4-B67B-4DA6-BE33-2888099B2EB8}" srcId="{74BB4499-8C47-4F5B-AD51-680B55188BC5}" destId="{F19FC5C6-F114-4AE3-828B-EA945DE3606C}" srcOrd="2" destOrd="0" parTransId="{52CC2AEC-7ED5-4FAB-BF9E-5B6B07B87CA5}" sibTransId="{E8796F45-3800-4A48-B931-7DA4D99BE6BF}"/>
    <dgm:cxn modelId="{5B539FEC-C26C-44E7-B3FD-B7D790948AF8}" type="presOf" srcId="{0270154C-EBAD-4A3F-A5F6-7CDBAF108660}" destId="{C7FFD836-90C7-4867-B346-D2567A5B2DFE}" srcOrd="0" destOrd="0" presId="urn:microsoft.com/office/officeart/2018/2/layout/IconVerticalSolidList"/>
    <dgm:cxn modelId="{7CB95EF9-B70C-41B8-A1BA-DA5FAC6FF5F1}" type="presParOf" srcId="{0558E5F8-F569-4F8B-84BF-E30467E75F17}" destId="{D96DE5C6-4997-4FA7-9AFF-6CB62E95E5C9}" srcOrd="0" destOrd="0" presId="urn:microsoft.com/office/officeart/2018/2/layout/IconVerticalSolidList"/>
    <dgm:cxn modelId="{F87DC6F6-2432-4EA3-A30D-B0701DAB40B2}" type="presParOf" srcId="{D96DE5C6-4997-4FA7-9AFF-6CB62E95E5C9}" destId="{8EC0BA33-8091-47A4-89B2-CF11F7577A65}" srcOrd="0" destOrd="0" presId="urn:microsoft.com/office/officeart/2018/2/layout/IconVerticalSolidList"/>
    <dgm:cxn modelId="{38539CB5-C725-4F87-86BF-20D3F3AF07A1}" type="presParOf" srcId="{D96DE5C6-4997-4FA7-9AFF-6CB62E95E5C9}" destId="{A571EC47-2761-4435-B1CC-CC34722D2CA5}" srcOrd="1" destOrd="0" presId="urn:microsoft.com/office/officeart/2018/2/layout/IconVerticalSolidList"/>
    <dgm:cxn modelId="{AC9E9CDB-8912-45DB-86CA-E7FCFF1D99BB}" type="presParOf" srcId="{D96DE5C6-4997-4FA7-9AFF-6CB62E95E5C9}" destId="{E84EBAF0-9701-4CF3-AADA-641A17A535A6}" srcOrd="2" destOrd="0" presId="urn:microsoft.com/office/officeart/2018/2/layout/IconVerticalSolidList"/>
    <dgm:cxn modelId="{059D31D7-5145-41A0-BAB3-9BFA0AB68A7D}" type="presParOf" srcId="{D96DE5C6-4997-4FA7-9AFF-6CB62E95E5C9}" destId="{C7FFD836-90C7-4867-B346-D2567A5B2DFE}" srcOrd="3" destOrd="0" presId="urn:microsoft.com/office/officeart/2018/2/layout/IconVerticalSolidList"/>
    <dgm:cxn modelId="{14205A34-1B9B-4042-A1EF-75983586DDEF}" type="presParOf" srcId="{0558E5F8-F569-4F8B-84BF-E30467E75F17}" destId="{0C47EDB7-E4E0-4EE7-90E6-B9E00BBD0176}" srcOrd="1" destOrd="0" presId="urn:microsoft.com/office/officeart/2018/2/layout/IconVerticalSolidList"/>
    <dgm:cxn modelId="{08BDFEE0-9029-4972-AF17-39E57609708D}" type="presParOf" srcId="{0558E5F8-F569-4F8B-84BF-E30467E75F17}" destId="{436DD046-C431-45DF-87E0-D413ED74450A}" srcOrd="2" destOrd="0" presId="urn:microsoft.com/office/officeart/2018/2/layout/IconVerticalSolidList"/>
    <dgm:cxn modelId="{8ED076D8-4F7C-48ED-A8B7-72A82013DBAA}" type="presParOf" srcId="{436DD046-C431-45DF-87E0-D413ED74450A}" destId="{1934B2FD-5C81-4A31-BD6C-A0DF8877DA16}" srcOrd="0" destOrd="0" presId="urn:microsoft.com/office/officeart/2018/2/layout/IconVerticalSolidList"/>
    <dgm:cxn modelId="{80BFD3F8-AC88-4F59-B511-FCCA3C82417D}" type="presParOf" srcId="{436DD046-C431-45DF-87E0-D413ED74450A}" destId="{6CB557BE-AB89-4C39-957E-413E5ADAA5C0}" srcOrd="1" destOrd="0" presId="urn:microsoft.com/office/officeart/2018/2/layout/IconVerticalSolidList"/>
    <dgm:cxn modelId="{58E0443D-131A-4413-AB95-07FCBBBD7AC9}" type="presParOf" srcId="{436DD046-C431-45DF-87E0-D413ED74450A}" destId="{BFE3C46F-65F6-47B1-89A9-6361DD0B0C51}" srcOrd="2" destOrd="0" presId="urn:microsoft.com/office/officeart/2018/2/layout/IconVerticalSolidList"/>
    <dgm:cxn modelId="{E0E34858-5F98-4034-983A-54442DFC46D5}" type="presParOf" srcId="{436DD046-C431-45DF-87E0-D413ED74450A}" destId="{295F4349-0203-4FDD-978B-ABC283E6B087}" srcOrd="3" destOrd="0" presId="urn:microsoft.com/office/officeart/2018/2/layout/IconVerticalSolidList"/>
    <dgm:cxn modelId="{2AAF45AC-CC44-44AF-8D5B-291FC227D073}" type="presParOf" srcId="{0558E5F8-F569-4F8B-84BF-E30467E75F17}" destId="{F744EC5E-F6CE-41B5-905A-75F7D1E78E07}" srcOrd="3" destOrd="0" presId="urn:microsoft.com/office/officeart/2018/2/layout/IconVerticalSolidList"/>
    <dgm:cxn modelId="{4568F739-78E3-46DA-AAA6-C11A786EC191}" type="presParOf" srcId="{0558E5F8-F569-4F8B-84BF-E30467E75F17}" destId="{18EA9590-58E8-436D-BCDF-148A34E299FA}" srcOrd="4" destOrd="0" presId="urn:microsoft.com/office/officeart/2018/2/layout/IconVerticalSolidList"/>
    <dgm:cxn modelId="{CF35C952-2C0F-41F7-B9F9-9170148BE2AF}" type="presParOf" srcId="{18EA9590-58E8-436D-BCDF-148A34E299FA}" destId="{6668E840-43DE-4940-AC8A-82B8A585662D}" srcOrd="0" destOrd="0" presId="urn:microsoft.com/office/officeart/2018/2/layout/IconVerticalSolidList"/>
    <dgm:cxn modelId="{AC2C6975-B547-41C6-956E-A8A8B7949FC8}" type="presParOf" srcId="{18EA9590-58E8-436D-BCDF-148A34E299FA}" destId="{A8B972BC-0297-4126-892C-D4A3E0BA76FF}" srcOrd="1" destOrd="0" presId="urn:microsoft.com/office/officeart/2018/2/layout/IconVerticalSolidList"/>
    <dgm:cxn modelId="{6BF32723-7C9D-49BC-9126-89462A1AECD4}" type="presParOf" srcId="{18EA9590-58E8-436D-BCDF-148A34E299FA}" destId="{DD1B0BD7-7BBA-492B-ABC2-46356B5ACB9E}" srcOrd="2" destOrd="0" presId="urn:microsoft.com/office/officeart/2018/2/layout/IconVerticalSolidList"/>
    <dgm:cxn modelId="{6DCA80EF-3AE6-4E6D-8DFD-F730E2882150}" type="presParOf" srcId="{18EA9590-58E8-436D-BCDF-148A34E299FA}" destId="{7ED5C6B3-4740-4BC6-94B8-F1B806EE3C6C}" srcOrd="3" destOrd="0" presId="urn:microsoft.com/office/officeart/2018/2/layout/IconVerticalSolidList"/>
    <dgm:cxn modelId="{ADA9840B-E8B0-461F-8EAB-CBB8C7760C17}" type="presParOf" srcId="{0558E5F8-F569-4F8B-84BF-E30467E75F17}" destId="{5B1C8642-DFC8-4BE7-BA13-359CAF577678}" srcOrd="5" destOrd="0" presId="urn:microsoft.com/office/officeart/2018/2/layout/IconVerticalSolidList"/>
    <dgm:cxn modelId="{C6A5739A-7F9D-4DE0-BD39-E19E9B67545C}" type="presParOf" srcId="{0558E5F8-F569-4F8B-84BF-E30467E75F17}" destId="{46BFFB69-8D94-43FC-84E8-3B65A23F1BD3}" srcOrd="6" destOrd="0" presId="urn:microsoft.com/office/officeart/2018/2/layout/IconVerticalSolidList"/>
    <dgm:cxn modelId="{DEAC7D99-CAD1-4BA9-94C1-1D99BC9D4A5F}" type="presParOf" srcId="{46BFFB69-8D94-43FC-84E8-3B65A23F1BD3}" destId="{8C1D3FF3-166B-4526-8B14-84963FBCD94B}" srcOrd="0" destOrd="0" presId="urn:microsoft.com/office/officeart/2018/2/layout/IconVerticalSolidList"/>
    <dgm:cxn modelId="{F3A21468-FBDF-4157-8B2B-F356CE75DE29}" type="presParOf" srcId="{46BFFB69-8D94-43FC-84E8-3B65A23F1BD3}" destId="{6A77A815-669B-411D-A66F-6604AB00FC18}" srcOrd="1" destOrd="0" presId="urn:microsoft.com/office/officeart/2018/2/layout/IconVerticalSolidList"/>
    <dgm:cxn modelId="{986915E6-EB44-4A92-8A04-B7E000421FAA}" type="presParOf" srcId="{46BFFB69-8D94-43FC-84E8-3B65A23F1BD3}" destId="{BBB9E8FF-A7F5-466D-B7E6-3C2217F93BDD}" srcOrd="2" destOrd="0" presId="urn:microsoft.com/office/officeart/2018/2/layout/IconVerticalSolidList"/>
    <dgm:cxn modelId="{B706FB50-A16E-4B76-BBD0-AA488B07E461}" type="presParOf" srcId="{46BFFB69-8D94-43FC-84E8-3B65A23F1BD3}" destId="{FB1C998A-1219-4DB9-B377-4207DB41C96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4C0CC9-3843-4AEC-921E-ED2FDDB9D140}">
      <dsp:nvSpPr>
        <dsp:cNvPr id="0" name=""/>
        <dsp:cNvSpPr/>
      </dsp:nvSpPr>
      <dsp:spPr>
        <a:xfrm>
          <a:off x="-315832" y="907750"/>
          <a:ext cx="6812280" cy="165589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333F3F-C80D-4831-A3BB-DB9A5DA44404}">
      <dsp:nvSpPr>
        <dsp:cNvPr id="0" name=""/>
        <dsp:cNvSpPr/>
      </dsp:nvSpPr>
      <dsp:spPr>
        <a:xfrm>
          <a:off x="185075" y="1280326"/>
          <a:ext cx="910742" cy="91074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4F71C-794B-42E4-92B9-EA88BFB6B0DF}">
      <dsp:nvSpPr>
        <dsp:cNvPr id="0" name=""/>
        <dsp:cNvSpPr/>
      </dsp:nvSpPr>
      <dsp:spPr>
        <a:xfrm>
          <a:off x="1596726" y="907750"/>
          <a:ext cx="4895980" cy="16558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49" tIns="175249" rIns="175249" bIns="17524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Goal</a:t>
          </a:r>
          <a:r>
            <a:rPr lang="en-US" sz="2100" kern="1200"/>
            <a:t>: Develop a chatbot capable of understanding user emotions and engaging in meaningful conversations.</a:t>
          </a:r>
        </a:p>
      </dsp:txBody>
      <dsp:txXfrm>
        <a:off x="1596726" y="907750"/>
        <a:ext cx="4895980" cy="1655895"/>
      </dsp:txXfrm>
    </dsp:sp>
    <dsp:sp modelId="{EF9FB713-2E8B-44F6-83F5-219AE4A9C528}">
      <dsp:nvSpPr>
        <dsp:cNvPr id="0" name=""/>
        <dsp:cNvSpPr/>
      </dsp:nvSpPr>
      <dsp:spPr>
        <a:xfrm>
          <a:off x="-315832" y="2977618"/>
          <a:ext cx="6812280" cy="165589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BACBDB-FE7D-48C3-A4CE-39880FCBB4A0}">
      <dsp:nvSpPr>
        <dsp:cNvPr id="0" name=""/>
        <dsp:cNvSpPr/>
      </dsp:nvSpPr>
      <dsp:spPr>
        <a:xfrm>
          <a:off x="185075" y="3350195"/>
          <a:ext cx="910742" cy="91074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54467F-A639-40DE-819E-627B969A7588}">
      <dsp:nvSpPr>
        <dsp:cNvPr id="0" name=""/>
        <dsp:cNvSpPr/>
      </dsp:nvSpPr>
      <dsp:spPr>
        <a:xfrm>
          <a:off x="1596726" y="2977618"/>
          <a:ext cx="3065525" cy="16558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49" tIns="175249" rIns="175249" bIns="17524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Key Features</a:t>
          </a:r>
          <a:r>
            <a:rPr lang="en-US" sz="2100" kern="1200"/>
            <a:t>:</a:t>
          </a:r>
        </a:p>
      </dsp:txBody>
      <dsp:txXfrm>
        <a:off x="1596726" y="2977618"/>
        <a:ext cx="3065525" cy="1655895"/>
      </dsp:txXfrm>
    </dsp:sp>
    <dsp:sp modelId="{47542239-AC3D-406E-92DD-E0ECF735D73C}">
      <dsp:nvSpPr>
        <dsp:cNvPr id="0" name=""/>
        <dsp:cNvSpPr/>
      </dsp:nvSpPr>
      <dsp:spPr>
        <a:xfrm>
          <a:off x="3634836" y="3022775"/>
          <a:ext cx="3101265" cy="16558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49" tIns="175249" rIns="175249" bIns="175249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Emotion detection from text.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Dynamic and context-aware responses.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Fine-tuned conversational models for better engagement.</a:t>
          </a:r>
        </a:p>
      </dsp:txBody>
      <dsp:txXfrm>
        <a:off x="3634836" y="3022775"/>
        <a:ext cx="3101265" cy="16558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11628-6FC5-4FD8-A5F9-02504E631A59}">
      <dsp:nvSpPr>
        <dsp:cNvPr id="0" name=""/>
        <dsp:cNvSpPr/>
      </dsp:nvSpPr>
      <dsp:spPr>
        <a:xfrm>
          <a:off x="0" y="673"/>
          <a:ext cx="6364224" cy="15749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22FF8C-8B54-48D9-AA7B-E4F56CCA8BD5}">
      <dsp:nvSpPr>
        <dsp:cNvPr id="0" name=""/>
        <dsp:cNvSpPr/>
      </dsp:nvSpPr>
      <dsp:spPr>
        <a:xfrm>
          <a:off x="476436" y="355047"/>
          <a:ext cx="866247" cy="8662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AC15F1-92F7-4F7F-A4E3-32B0D92927FA}">
      <dsp:nvSpPr>
        <dsp:cNvPr id="0" name=""/>
        <dsp:cNvSpPr/>
      </dsp:nvSpPr>
      <dsp:spPr>
        <a:xfrm>
          <a:off x="1819120" y="673"/>
          <a:ext cx="4545103" cy="157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687" tIns="166687" rIns="166687" bIns="16668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Growing importance of empathetic AI in mental health, customer service, and education.</a:t>
          </a:r>
        </a:p>
      </dsp:txBody>
      <dsp:txXfrm>
        <a:off x="1819120" y="673"/>
        <a:ext cx="4545103" cy="1574995"/>
      </dsp:txXfrm>
    </dsp:sp>
    <dsp:sp modelId="{627A3EC9-5BA7-4589-A415-B51A92D90BE9}">
      <dsp:nvSpPr>
        <dsp:cNvPr id="0" name=""/>
        <dsp:cNvSpPr/>
      </dsp:nvSpPr>
      <dsp:spPr>
        <a:xfrm>
          <a:off x="0" y="1969418"/>
          <a:ext cx="6364224" cy="157499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D9B00C-6B7E-4BC5-A636-4E2D563AA576}">
      <dsp:nvSpPr>
        <dsp:cNvPr id="0" name=""/>
        <dsp:cNvSpPr/>
      </dsp:nvSpPr>
      <dsp:spPr>
        <a:xfrm>
          <a:off x="476436" y="2323792"/>
          <a:ext cx="866247" cy="8662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5233D0-7E85-4B23-B601-C52EB1CADDFE}">
      <dsp:nvSpPr>
        <dsp:cNvPr id="0" name=""/>
        <dsp:cNvSpPr/>
      </dsp:nvSpPr>
      <dsp:spPr>
        <a:xfrm>
          <a:off x="1819120" y="1969418"/>
          <a:ext cx="4545103" cy="157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687" tIns="166687" rIns="166687" bIns="16668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Existing chatbots often lack emotional awareness.</a:t>
          </a:r>
        </a:p>
      </dsp:txBody>
      <dsp:txXfrm>
        <a:off x="1819120" y="1969418"/>
        <a:ext cx="4545103" cy="1574995"/>
      </dsp:txXfrm>
    </dsp:sp>
    <dsp:sp modelId="{85519F16-EA26-4454-9E93-C9556AD1F36F}">
      <dsp:nvSpPr>
        <dsp:cNvPr id="0" name=""/>
        <dsp:cNvSpPr/>
      </dsp:nvSpPr>
      <dsp:spPr>
        <a:xfrm>
          <a:off x="0" y="3938162"/>
          <a:ext cx="6364224" cy="157499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64DEB4-5476-4257-B387-81D0A5F32037}">
      <dsp:nvSpPr>
        <dsp:cNvPr id="0" name=""/>
        <dsp:cNvSpPr/>
      </dsp:nvSpPr>
      <dsp:spPr>
        <a:xfrm>
          <a:off x="476436" y="4292537"/>
          <a:ext cx="866247" cy="8662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B36412-132B-423A-B931-3053DABB3018}">
      <dsp:nvSpPr>
        <dsp:cNvPr id="0" name=""/>
        <dsp:cNvSpPr/>
      </dsp:nvSpPr>
      <dsp:spPr>
        <a:xfrm>
          <a:off x="1819120" y="3938162"/>
          <a:ext cx="4545103" cy="157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687" tIns="166687" rIns="166687" bIns="16668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Opportunity to leverage advanced AI models for human-like interactions.</a:t>
          </a:r>
        </a:p>
      </dsp:txBody>
      <dsp:txXfrm>
        <a:off x="1819120" y="3938162"/>
        <a:ext cx="4545103" cy="15749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24B91F-FDF0-4364-9CB7-A609D65D4571}">
      <dsp:nvSpPr>
        <dsp:cNvPr id="0" name=""/>
        <dsp:cNvSpPr/>
      </dsp:nvSpPr>
      <dsp:spPr>
        <a:xfrm>
          <a:off x="8092" y="1066189"/>
          <a:ext cx="812109" cy="8121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3CEC1D-B370-4F63-9CEB-4369DFC970B5}">
      <dsp:nvSpPr>
        <dsp:cNvPr id="0" name=""/>
        <dsp:cNvSpPr/>
      </dsp:nvSpPr>
      <dsp:spPr>
        <a:xfrm>
          <a:off x="8092" y="1973979"/>
          <a:ext cx="2320312" cy="587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Input</a:t>
          </a:r>
          <a:r>
            <a:rPr lang="en-US" sz="1400" kern="1200"/>
            <a:t>: User sends a message (text or voice).</a:t>
          </a:r>
        </a:p>
      </dsp:txBody>
      <dsp:txXfrm>
        <a:off x="8092" y="1973979"/>
        <a:ext cx="2320312" cy="587329"/>
      </dsp:txXfrm>
    </dsp:sp>
    <dsp:sp modelId="{158B50D6-7D68-40D1-BE28-6AC428036990}">
      <dsp:nvSpPr>
        <dsp:cNvPr id="0" name=""/>
        <dsp:cNvSpPr/>
      </dsp:nvSpPr>
      <dsp:spPr>
        <a:xfrm>
          <a:off x="8092" y="2605811"/>
          <a:ext cx="2320312" cy="6855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4C4C69-B976-4B1A-9979-ACF3D40E4716}">
      <dsp:nvSpPr>
        <dsp:cNvPr id="0" name=""/>
        <dsp:cNvSpPr/>
      </dsp:nvSpPr>
      <dsp:spPr>
        <a:xfrm>
          <a:off x="2734460" y="1066189"/>
          <a:ext cx="812109" cy="8121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FB5D8-394B-490C-885C-03F725E861BC}">
      <dsp:nvSpPr>
        <dsp:cNvPr id="0" name=""/>
        <dsp:cNvSpPr/>
      </dsp:nvSpPr>
      <dsp:spPr>
        <a:xfrm>
          <a:off x="2734460" y="1973979"/>
          <a:ext cx="2320312" cy="587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Emotion Detection</a:t>
          </a:r>
          <a:r>
            <a:rPr lang="en-US" sz="1400" kern="1200"/>
            <a:t>: Analyze the input for emotional tone.</a:t>
          </a:r>
        </a:p>
      </dsp:txBody>
      <dsp:txXfrm>
        <a:off x="2734460" y="1973979"/>
        <a:ext cx="2320312" cy="587329"/>
      </dsp:txXfrm>
    </dsp:sp>
    <dsp:sp modelId="{CB44ED8D-6174-4EA2-971C-890249BC14B5}">
      <dsp:nvSpPr>
        <dsp:cNvPr id="0" name=""/>
        <dsp:cNvSpPr/>
      </dsp:nvSpPr>
      <dsp:spPr>
        <a:xfrm>
          <a:off x="2734460" y="2605811"/>
          <a:ext cx="2320312" cy="6855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Accuracy: Achieved 87% precision on the GoEmotions dataset.</a:t>
          </a:r>
        </a:p>
      </dsp:txBody>
      <dsp:txXfrm>
        <a:off x="2734460" y="2605811"/>
        <a:ext cx="2320312" cy="685523"/>
      </dsp:txXfrm>
    </dsp:sp>
    <dsp:sp modelId="{98AFBB1F-80D5-4734-BD25-B453956F0ABE}">
      <dsp:nvSpPr>
        <dsp:cNvPr id="0" name=""/>
        <dsp:cNvSpPr/>
      </dsp:nvSpPr>
      <dsp:spPr>
        <a:xfrm>
          <a:off x="5460827" y="1066189"/>
          <a:ext cx="812109" cy="81210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AC8723-3456-4C71-ADF5-CD8383F1FBBB}">
      <dsp:nvSpPr>
        <dsp:cNvPr id="0" name=""/>
        <dsp:cNvSpPr/>
      </dsp:nvSpPr>
      <dsp:spPr>
        <a:xfrm>
          <a:off x="5460827" y="1973979"/>
          <a:ext cx="2320312" cy="587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Response Generation</a:t>
          </a:r>
          <a:r>
            <a:rPr lang="en-US" sz="1400" kern="1200"/>
            <a:t>:</a:t>
          </a:r>
        </a:p>
      </dsp:txBody>
      <dsp:txXfrm>
        <a:off x="5460827" y="1973979"/>
        <a:ext cx="2320312" cy="587329"/>
      </dsp:txXfrm>
    </dsp:sp>
    <dsp:sp modelId="{58C3328E-0EE6-44DB-916B-CC7579BA16E1}">
      <dsp:nvSpPr>
        <dsp:cNvPr id="0" name=""/>
        <dsp:cNvSpPr/>
      </dsp:nvSpPr>
      <dsp:spPr>
        <a:xfrm>
          <a:off x="5460827" y="2605811"/>
          <a:ext cx="2320312" cy="6855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Generate an empathetic response based on the detected emotion.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Maintain context over multiple turns.</a:t>
          </a:r>
        </a:p>
      </dsp:txBody>
      <dsp:txXfrm>
        <a:off x="5460827" y="2605811"/>
        <a:ext cx="2320312" cy="685523"/>
      </dsp:txXfrm>
    </dsp:sp>
    <dsp:sp modelId="{5189CAC4-EF87-459B-A1B3-1F2929DD25BA}">
      <dsp:nvSpPr>
        <dsp:cNvPr id="0" name=""/>
        <dsp:cNvSpPr/>
      </dsp:nvSpPr>
      <dsp:spPr>
        <a:xfrm>
          <a:off x="8187194" y="1066189"/>
          <a:ext cx="812109" cy="81210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449B38-40C6-4EDB-BD14-6ECAAD6F5FA8}">
      <dsp:nvSpPr>
        <dsp:cNvPr id="0" name=""/>
        <dsp:cNvSpPr/>
      </dsp:nvSpPr>
      <dsp:spPr>
        <a:xfrm>
          <a:off x="8187194" y="1973979"/>
          <a:ext cx="2320312" cy="587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Output</a:t>
          </a:r>
          <a:r>
            <a:rPr lang="en-US" sz="1400" kern="1200"/>
            <a:t>: Deliver the response back to the user.</a:t>
          </a:r>
        </a:p>
      </dsp:txBody>
      <dsp:txXfrm>
        <a:off x="8187194" y="1973979"/>
        <a:ext cx="2320312" cy="587329"/>
      </dsp:txXfrm>
    </dsp:sp>
    <dsp:sp modelId="{5338433B-7A18-4B34-8278-4CA82392E4BD}">
      <dsp:nvSpPr>
        <dsp:cNvPr id="0" name=""/>
        <dsp:cNvSpPr/>
      </dsp:nvSpPr>
      <dsp:spPr>
        <a:xfrm>
          <a:off x="8187194" y="2605811"/>
          <a:ext cx="2320312" cy="6855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E913A1-427A-4009-9BE8-A63D7F8A9A43}">
      <dsp:nvSpPr>
        <dsp:cNvPr id="0" name=""/>
        <dsp:cNvSpPr/>
      </dsp:nvSpPr>
      <dsp:spPr>
        <a:xfrm>
          <a:off x="0" y="2288"/>
          <a:ext cx="6364224" cy="115984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C9B0D5-942D-4690-AA1B-D16FD55DB5AC}">
      <dsp:nvSpPr>
        <dsp:cNvPr id="0" name=""/>
        <dsp:cNvSpPr/>
      </dsp:nvSpPr>
      <dsp:spPr>
        <a:xfrm>
          <a:off x="350852" y="263253"/>
          <a:ext cx="637913" cy="6379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43E36D-8B35-4E1A-BF96-3E2B9000A1C3}">
      <dsp:nvSpPr>
        <dsp:cNvPr id="0" name=""/>
        <dsp:cNvSpPr/>
      </dsp:nvSpPr>
      <dsp:spPr>
        <a:xfrm>
          <a:off x="1339618" y="2288"/>
          <a:ext cx="2863900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1" kern="1200"/>
            <a:t>Input Handling</a:t>
          </a:r>
          <a:r>
            <a:rPr lang="en-GB" sz="2200" kern="1200"/>
            <a:t>:</a:t>
          </a:r>
          <a:endParaRPr lang="en-US" sz="2200" kern="1200"/>
        </a:p>
      </dsp:txBody>
      <dsp:txXfrm>
        <a:off x="1339618" y="2288"/>
        <a:ext cx="2863900" cy="1159843"/>
      </dsp:txXfrm>
    </dsp:sp>
    <dsp:sp modelId="{16606AC8-F70E-47D4-86E2-85FCB9A943E3}">
      <dsp:nvSpPr>
        <dsp:cNvPr id="0" name=""/>
        <dsp:cNvSpPr/>
      </dsp:nvSpPr>
      <dsp:spPr>
        <a:xfrm>
          <a:off x="4203519" y="2288"/>
          <a:ext cx="2160704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Text input: Direct processing.</a:t>
          </a:r>
          <a:endParaRPr lang="en-US" sz="1200" kern="120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Voice input: Speech-to-text conversion (Whisper model).</a:t>
          </a:r>
          <a:endParaRPr lang="en-US" sz="1200" kern="1200"/>
        </a:p>
      </dsp:txBody>
      <dsp:txXfrm>
        <a:off x="4203519" y="2288"/>
        <a:ext cx="2160704" cy="1159843"/>
      </dsp:txXfrm>
    </dsp:sp>
    <dsp:sp modelId="{9B88BE2B-F17F-4FED-9575-C20108CE1048}">
      <dsp:nvSpPr>
        <dsp:cNvPr id="0" name=""/>
        <dsp:cNvSpPr/>
      </dsp:nvSpPr>
      <dsp:spPr>
        <a:xfrm>
          <a:off x="0" y="1452092"/>
          <a:ext cx="6364224" cy="115984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8923B4-E601-4CF0-A474-9CB893192CAC}">
      <dsp:nvSpPr>
        <dsp:cNvPr id="0" name=""/>
        <dsp:cNvSpPr/>
      </dsp:nvSpPr>
      <dsp:spPr>
        <a:xfrm>
          <a:off x="350852" y="1713057"/>
          <a:ext cx="637913" cy="6379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A8841A-8EE7-4A0B-89F7-7F4186FBA190}">
      <dsp:nvSpPr>
        <dsp:cNvPr id="0" name=""/>
        <dsp:cNvSpPr/>
      </dsp:nvSpPr>
      <dsp:spPr>
        <a:xfrm>
          <a:off x="1339618" y="1452092"/>
          <a:ext cx="2863900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1" kern="1200"/>
            <a:t>Emotion Analysis</a:t>
          </a:r>
          <a:r>
            <a:rPr lang="en-GB" sz="2200" kern="1200"/>
            <a:t>:</a:t>
          </a:r>
          <a:endParaRPr lang="en-US" sz="2200" kern="1200"/>
        </a:p>
      </dsp:txBody>
      <dsp:txXfrm>
        <a:off x="1339618" y="1452092"/>
        <a:ext cx="2863900" cy="1159843"/>
      </dsp:txXfrm>
    </dsp:sp>
    <dsp:sp modelId="{D5F2F76B-9300-4CC7-A9E9-1C22164F3B86}">
      <dsp:nvSpPr>
        <dsp:cNvPr id="0" name=""/>
        <dsp:cNvSpPr/>
      </dsp:nvSpPr>
      <dsp:spPr>
        <a:xfrm>
          <a:off x="4203519" y="1452092"/>
          <a:ext cx="2160704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Emotion classifier pipeline (BERT).</a:t>
          </a:r>
          <a:endParaRPr lang="en-US" sz="1200" kern="120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Average inference time: 25ms per message.</a:t>
          </a:r>
          <a:endParaRPr lang="en-US" sz="1200" kern="1200"/>
        </a:p>
      </dsp:txBody>
      <dsp:txXfrm>
        <a:off x="4203519" y="1452092"/>
        <a:ext cx="2160704" cy="1159843"/>
      </dsp:txXfrm>
    </dsp:sp>
    <dsp:sp modelId="{D40F885F-7202-4BB0-9DF6-BA674BE758E1}">
      <dsp:nvSpPr>
        <dsp:cNvPr id="0" name=""/>
        <dsp:cNvSpPr/>
      </dsp:nvSpPr>
      <dsp:spPr>
        <a:xfrm>
          <a:off x="0" y="2901896"/>
          <a:ext cx="6364224" cy="11598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7C4FC0-CA19-4089-A7A8-AE6FA5EF827F}">
      <dsp:nvSpPr>
        <dsp:cNvPr id="0" name=""/>
        <dsp:cNvSpPr/>
      </dsp:nvSpPr>
      <dsp:spPr>
        <a:xfrm>
          <a:off x="350852" y="3162861"/>
          <a:ext cx="637913" cy="6379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903DDC-03B2-4639-AA0B-4DF8D6238541}">
      <dsp:nvSpPr>
        <dsp:cNvPr id="0" name=""/>
        <dsp:cNvSpPr/>
      </dsp:nvSpPr>
      <dsp:spPr>
        <a:xfrm>
          <a:off x="1339618" y="2901896"/>
          <a:ext cx="2863900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1" kern="1200"/>
            <a:t>Response Generation</a:t>
          </a:r>
          <a:r>
            <a:rPr lang="en-GB" sz="2200" kern="1200"/>
            <a:t>:</a:t>
          </a:r>
          <a:endParaRPr lang="en-US" sz="2200" kern="1200"/>
        </a:p>
      </dsp:txBody>
      <dsp:txXfrm>
        <a:off x="1339618" y="2901896"/>
        <a:ext cx="2863900" cy="1159843"/>
      </dsp:txXfrm>
    </dsp:sp>
    <dsp:sp modelId="{C08056A5-302F-4F7A-B811-EDE4B1B8A221}">
      <dsp:nvSpPr>
        <dsp:cNvPr id="0" name=""/>
        <dsp:cNvSpPr/>
      </dsp:nvSpPr>
      <dsp:spPr>
        <a:xfrm>
          <a:off x="4203519" y="2901896"/>
          <a:ext cx="2160704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Context-aware generation using DialoGPT or BlenderBot.</a:t>
          </a:r>
          <a:endParaRPr lang="en-US" sz="1200" kern="120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Average response time: 120ms per turn.</a:t>
          </a:r>
          <a:endParaRPr lang="en-US" sz="1200" kern="1200"/>
        </a:p>
      </dsp:txBody>
      <dsp:txXfrm>
        <a:off x="4203519" y="2901896"/>
        <a:ext cx="2160704" cy="1159843"/>
      </dsp:txXfrm>
    </dsp:sp>
    <dsp:sp modelId="{D53E7F32-F620-4BE5-BC0A-1C38F8BFC4BD}">
      <dsp:nvSpPr>
        <dsp:cNvPr id="0" name=""/>
        <dsp:cNvSpPr/>
      </dsp:nvSpPr>
      <dsp:spPr>
        <a:xfrm>
          <a:off x="0" y="4351700"/>
          <a:ext cx="6364224" cy="115984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40A67F-9676-41FD-BF64-C296A4A52098}">
      <dsp:nvSpPr>
        <dsp:cNvPr id="0" name=""/>
        <dsp:cNvSpPr/>
      </dsp:nvSpPr>
      <dsp:spPr>
        <a:xfrm>
          <a:off x="350852" y="4612665"/>
          <a:ext cx="637913" cy="6379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24D5CC-7530-47EE-B02D-C354F935BA1F}">
      <dsp:nvSpPr>
        <dsp:cNvPr id="0" name=""/>
        <dsp:cNvSpPr/>
      </dsp:nvSpPr>
      <dsp:spPr>
        <a:xfrm>
          <a:off x="1339618" y="4351700"/>
          <a:ext cx="2863900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1" kern="1200"/>
            <a:t>Output Delivery</a:t>
          </a:r>
          <a:r>
            <a:rPr lang="en-GB" sz="2200" kern="1200"/>
            <a:t>:</a:t>
          </a:r>
          <a:endParaRPr lang="en-US" sz="2200" kern="1200"/>
        </a:p>
      </dsp:txBody>
      <dsp:txXfrm>
        <a:off x="1339618" y="4351700"/>
        <a:ext cx="2863900" cy="1159843"/>
      </dsp:txXfrm>
    </dsp:sp>
    <dsp:sp modelId="{82DE8D46-0028-407A-8C6A-A26A67F0ED05}">
      <dsp:nvSpPr>
        <dsp:cNvPr id="0" name=""/>
        <dsp:cNvSpPr/>
      </dsp:nvSpPr>
      <dsp:spPr>
        <a:xfrm>
          <a:off x="4203519" y="4351700"/>
          <a:ext cx="2160704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Response text returned to the user.</a:t>
          </a:r>
          <a:endParaRPr lang="en-US" sz="1200" kern="1200"/>
        </a:p>
      </dsp:txBody>
      <dsp:txXfrm>
        <a:off x="4203519" y="4351700"/>
        <a:ext cx="2160704" cy="115984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66674-2B97-4B82-B388-E6EA9A13EFBC}">
      <dsp:nvSpPr>
        <dsp:cNvPr id="0" name=""/>
        <dsp:cNvSpPr/>
      </dsp:nvSpPr>
      <dsp:spPr>
        <a:xfrm>
          <a:off x="8092" y="1180127"/>
          <a:ext cx="812109" cy="8121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E93BB8-31ED-407D-BB67-9AD3586DE5A7}">
      <dsp:nvSpPr>
        <dsp:cNvPr id="0" name=""/>
        <dsp:cNvSpPr/>
      </dsp:nvSpPr>
      <dsp:spPr>
        <a:xfrm>
          <a:off x="8092" y="2078119"/>
          <a:ext cx="2320312" cy="587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Balancing response diversity and coherence.</a:t>
          </a:r>
        </a:p>
      </dsp:txBody>
      <dsp:txXfrm>
        <a:off x="8092" y="2078119"/>
        <a:ext cx="2320312" cy="587329"/>
      </dsp:txXfrm>
    </dsp:sp>
    <dsp:sp modelId="{7C4198FD-B35F-4653-9802-914E1626676D}">
      <dsp:nvSpPr>
        <dsp:cNvPr id="0" name=""/>
        <dsp:cNvSpPr/>
      </dsp:nvSpPr>
      <dsp:spPr>
        <a:xfrm>
          <a:off x="8092" y="2705393"/>
          <a:ext cx="2320312" cy="472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Solution: Fine-tuning with conversational datasets.</a:t>
          </a:r>
        </a:p>
      </dsp:txBody>
      <dsp:txXfrm>
        <a:off x="8092" y="2705393"/>
        <a:ext cx="2320312" cy="472002"/>
      </dsp:txXfrm>
    </dsp:sp>
    <dsp:sp modelId="{77E4063E-3CB8-4A2D-B8B8-1C07A99272CB}">
      <dsp:nvSpPr>
        <dsp:cNvPr id="0" name=""/>
        <dsp:cNvSpPr/>
      </dsp:nvSpPr>
      <dsp:spPr>
        <a:xfrm>
          <a:off x="2734460" y="1180127"/>
          <a:ext cx="812109" cy="8121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063ED1-7703-4007-A065-237FBAC0E1F2}">
      <dsp:nvSpPr>
        <dsp:cNvPr id="0" name=""/>
        <dsp:cNvSpPr/>
      </dsp:nvSpPr>
      <dsp:spPr>
        <a:xfrm>
          <a:off x="2734460" y="2078119"/>
          <a:ext cx="2320312" cy="587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Ensuring meaningful context tracking.</a:t>
          </a:r>
        </a:p>
      </dsp:txBody>
      <dsp:txXfrm>
        <a:off x="2734460" y="2078119"/>
        <a:ext cx="2320312" cy="587329"/>
      </dsp:txXfrm>
    </dsp:sp>
    <dsp:sp modelId="{672E7CDF-8692-4666-9A08-0E35179619B9}">
      <dsp:nvSpPr>
        <dsp:cNvPr id="0" name=""/>
        <dsp:cNvSpPr/>
      </dsp:nvSpPr>
      <dsp:spPr>
        <a:xfrm>
          <a:off x="2734460" y="2705393"/>
          <a:ext cx="2320312" cy="472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Solution: Rolling context window of 5 turns.</a:t>
          </a:r>
        </a:p>
      </dsp:txBody>
      <dsp:txXfrm>
        <a:off x="2734460" y="2705393"/>
        <a:ext cx="2320312" cy="472002"/>
      </dsp:txXfrm>
    </dsp:sp>
    <dsp:sp modelId="{E3F50A4B-FB0F-4D62-B3D8-2B38888A03A2}">
      <dsp:nvSpPr>
        <dsp:cNvPr id="0" name=""/>
        <dsp:cNvSpPr/>
      </dsp:nvSpPr>
      <dsp:spPr>
        <a:xfrm>
          <a:off x="5460827" y="1180127"/>
          <a:ext cx="812109" cy="81210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E8B069-0ABA-4085-92F8-1C93C8BD7EDB}">
      <dsp:nvSpPr>
        <dsp:cNvPr id="0" name=""/>
        <dsp:cNvSpPr/>
      </dsp:nvSpPr>
      <dsp:spPr>
        <a:xfrm>
          <a:off x="5460827" y="2078119"/>
          <a:ext cx="2320312" cy="587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Managing computational requirements for fine-tuning.</a:t>
          </a:r>
        </a:p>
      </dsp:txBody>
      <dsp:txXfrm>
        <a:off x="5460827" y="2078119"/>
        <a:ext cx="2320312" cy="587329"/>
      </dsp:txXfrm>
    </dsp:sp>
    <dsp:sp modelId="{E4F987CE-7F46-4CCF-ADFA-139D4B5BC4E9}">
      <dsp:nvSpPr>
        <dsp:cNvPr id="0" name=""/>
        <dsp:cNvSpPr/>
      </dsp:nvSpPr>
      <dsp:spPr>
        <a:xfrm>
          <a:off x="5460827" y="2705393"/>
          <a:ext cx="2320312" cy="472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Solution: Optimized batch sizes and gradient accumulation.</a:t>
          </a:r>
        </a:p>
      </dsp:txBody>
      <dsp:txXfrm>
        <a:off x="5460827" y="2705393"/>
        <a:ext cx="2320312" cy="472002"/>
      </dsp:txXfrm>
    </dsp:sp>
    <dsp:sp modelId="{B9E8363A-A31C-4B44-9D48-98FB4133C4FB}">
      <dsp:nvSpPr>
        <dsp:cNvPr id="0" name=""/>
        <dsp:cNvSpPr/>
      </dsp:nvSpPr>
      <dsp:spPr>
        <a:xfrm>
          <a:off x="8187194" y="1180127"/>
          <a:ext cx="812109" cy="81210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9ECAF6-395D-408D-88E1-553A5B1C553B}">
      <dsp:nvSpPr>
        <dsp:cNvPr id="0" name=""/>
        <dsp:cNvSpPr/>
      </dsp:nvSpPr>
      <dsp:spPr>
        <a:xfrm>
          <a:off x="8187194" y="2078119"/>
          <a:ext cx="2320312" cy="587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Handling ambiguous or sarcastic user inputs.</a:t>
          </a:r>
        </a:p>
      </dsp:txBody>
      <dsp:txXfrm>
        <a:off x="8187194" y="2078119"/>
        <a:ext cx="2320312" cy="587329"/>
      </dsp:txXfrm>
    </dsp:sp>
    <dsp:sp modelId="{7BBD3710-E928-40C5-B3B6-77BAB038DDFA}">
      <dsp:nvSpPr>
        <dsp:cNvPr id="0" name=""/>
        <dsp:cNvSpPr/>
      </dsp:nvSpPr>
      <dsp:spPr>
        <a:xfrm>
          <a:off x="8187194" y="2705393"/>
          <a:ext cx="2320312" cy="472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Solution: Incorporation of additional sentiment analysis for better understanding.</a:t>
          </a:r>
        </a:p>
      </dsp:txBody>
      <dsp:txXfrm>
        <a:off x="8187194" y="2705393"/>
        <a:ext cx="2320312" cy="47200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4A89DE-5827-4F08-8D8F-F3F4A6B2BB54}">
      <dsp:nvSpPr>
        <dsp:cNvPr id="0" name=""/>
        <dsp:cNvSpPr/>
      </dsp:nvSpPr>
      <dsp:spPr>
        <a:xfrm>
          <a:off x="212335" y="472457"/>
          <a:ext cx="1335915" cy="133591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D48238-E17F-417D-9480-0CE93C92EB04}">
      <dsp:nvSpPr>
        <dsp:cNvPr id="0" name=""/>
        <dsp:cNvSpPr/>
      </dsp:nvSpPr>
      <dsp:spPr>
        <a:xfrm>
          <a:off x="492877" y="752999"/>
          <a:ext cx="774830" cy="7748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FD3DBD-C857-4B2D-A237-437EEEC5E0AF}">
      <dsp:nvSpPr>
        <dsp:cNvPr id="0" name=""/>
        <dsp:cNvSpPr/>
      </dsp:nvSpPr>
      <dsp:spPr>
        <a:xfrm>
          <a:off x="1834517" y="472457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Introduced </a:t>
          </a:r>
          <a:r>
            <a:rPr lang="en-US" sz="2100" b="1" kern="1200"/>
            <a:t>fine-tuning</a:t>
          </a:r>
          <a:r>
            <a:rPr lang="en-US" sz="2100" kern="1200"/>
            <a:t> on DailyDialog for better context understanding.</a:t>
          </a:r>
        </a:p>
      </dsp:txBody>
      <dsp:txXfrm>
        <a:off x="1834517" y="472457"/>
        <a:ext cx="3148942" cy="1335915"/>
      </dsp:txXfrm>
    </dsp:sp>
    <dsp:sp modelId="{0A244B91-807A-4313-A52A-B5901CD5525D}">
      <dsp:nvSpPr>
        <dsp:cNvPr id="0" name=""/>
        <dsp:cNvSpPr/>
      </dsp:nvSpPr>
      <dsp:spPr>
        <a:xfrm>
          <a:off x="5532139" y="472457"/>
          <a:ext cx="1335915" cy="133591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BF20A3-BECA-47AC-B797-124BA12FA5E2}">
      <dsp:nvSpPr>
        <dsp:cNvPr id="0" name=""/>
        <dsp:cNvSpPr/>
      </dsp:nvSpPr>
      <dsp:spPr>
        <a:xfrm>
          <a:off x="5812681" y="752999"/>
          <a:ext cx="774830" cy="7748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6871DC-2005-4737-8769-3AC060C26E95}">
      <dsp:nvSpPr>
        <dsp:cNvPr id="0" name=""/>
        <dsp:cNvSpPr/>
      </dsp:nvSpPr>
      <dsp:spPr>
        <a:xfrm>
          <a:off x="7154322" y="472457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Enhanced </a:t>
          </a:r>
          <a:r>
            <a:rPr lang="en-US" sz="2100" b="1" kern="1200"/>
            <a:t>context tracking</a:t>
          </a:r>
          <a:r>
            <a:rPr lang="en-US" sz="2100" kern="1200"/>
            <a:t> by maintaining a rolling window of conversation history.</a:t>
          </a:r>
        </a:p>
      </dsp:txBody>
      <dsp:txXfrm>
        <a:off x="7154322" y="472457"/>
        <a:ext cx="3148942" cy="1335915"/>
      </dsp:txXfrm>
    </dsp:sp>
    <dsp:sp modelId="{93CDEE7D-C71D-4DAE-9D9F-185E75703322}">
      <dsp:nvSpPr>
        <dsp:cNvPr id="0" name=""/>
        <dsp:cNvSpPr/>
      </dsp:nvSpPr>
      <dsp:spPr>
        <a:xfrm>
          <a:off x="212335" y="2549151"/>
          <a:ext cx="1335915" cy="133591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13FD0D-775D-4AB4-95DA-FCE0755B5A7E}">
      <dsp:nvSpPr>
        <dsp:cNvPr id="0" name=""/>
        <dsp:cNvSpPr/>
      </dsp:nvSpPr>
      <dsp:spPr>
        <a:xfrm>
          <a:off x="492877" y="2829693"/>
          <a:ext cx="774830" cy="7748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729A7E-A4CD-440F-8E25-9A21950C5AEF}">
      <dsp:nvSpPr>
        <dsp:cNvPr id="0" name=""/>
        <dsp:cNvSpPr/>
      </dsp:nvSpPr>
      <dsp:spPr>
        <a:xfrm>
          <a:off x="1834517" y="2549151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Used </a:t>
          </a:r>
          <a:r>
            <a:rPr lang="en-US" sz="2100" b="1" kern="1200"/>
            <a:t>sampling techniques</a:t>
          </a:r>
          <a:r>
            <a:rPr lang="en-US" sz="2100" kern="1200"/>
            <a:t> (temperature, top-p, top-k) for diverse responses.</a:t>
          </a:r>
        </a:p>
      </dsp:txBody>
      <dsp:txXfrm>
        <a:off x="1834517" y="2549151"/>
        <a:ext cx="3148942" cy="1335915"/>
      </dsp:txXfrm>
    </dsp:sp>
    <dsp:sp modelId="{ED3661AC-A171-4EF5-A4E6-EE7A871788C3}">
      <dsp:nvSpPr>
        <dsp:cNvPr id="0" name=""/>
        <dsp:cNvSpPr/>
      </dsp:nvSpPr>
      <dsp:spPr>
        <a:xfrm>
          <a:off x="5532139" y="2549151"/>
          <a:ext cx="1335915" cy="133591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71488B-E8D3-4CB2-B2B0-FCF1FFC066D8}">
      <dsp:nvSpPr>
        <dsp:cNvPr id="0" name=""/>
        <dsp:cNvSpPr/>
      </dsp:nvSpPr>
      <dsp:spPr>
        <a:xfrm>
          <a:off x="5812681" y="2829693"/>
          <a:ext cx="774830" cy="7748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DA86A3-FCD7-42DB-AEC5-48D787D7DEE5}">
      <dsp:nvSpPr>
        <dsp:cNvPr id="0" name=""/>
        <dsp:cNvSpPr/>
      </dsp:nvSpPr>
      <dsp:spPr>
        <a:xfrm>
          <a:off x="7154322" y="2549151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Added </a:t>
          </a:r>
          <a:r>
            <a:rPr lang="en-US" sz="2100" b="1" kern="1200"/>
            <a:t>debugging tools</a:t>
          </a:r>
          <a:r>
            <a:rPr lang="en-US" sz="2100" kern="1200"/>
            <a:t> to monitor emotion detection and response generation.</a:t>
          </a:r>
        </a:p>
      </dsp:txBody>
      <dsp:txXfrm>
        <a:off x="7154322" y="2549151"/>
        <a:ext cx="3148942" cy="133591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C0BA33-8091-47A4-89B2-CF11F7577A65}">
      <dsp:nvSpPr>
        <dsp:cNvPr id="0" name=""/>
        <dsp:cNvSpPr/>
      </dsp:nvSpPr>
      <dsp:spPr>
        <a:xfrm>
          <a:off x="0" y="2288"/>
          <a:ext cx="6364224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71EC47-2761-4435-B1CC-CC34722D2CA5}">
      <dsp:nvSpPr>
        <dsp:cNvPr id="0" name=""/>
        <dsp:cNvSpPr/>
      </dsp:nvSpPr>
      <dsp:spPr>
        <a:xfrm>
          <a:off x="350852" y="263253"/>
          <a:ext cx="637913" cy="6379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FFD836-90C7-4867-B346-D2567A5B2DFE}">
      <dsp:nvSpPr>
        <dsp:cNvPr id="0" name=""/>
        <dsp:cNvSpPr/>
      </dsp:nvSpPr>
      <dsp:spPr>
        <a:xfrm>
          <a:off x="1339618" y="2288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Mental Health</a:t>
          </a:r>
          <a:r>
            <a:rPr lang="en-US" sz="2100" kern="1200"/>
            <a:t>: Empathetic chatbots for therapy support.</a:t>
          </a:r>
        </a:p>
      </dsp:txBody>
      <dsp:txXfrm>
        <a:off x="1339618" y="2288"/>
        <a:ext cx="5024605" cy="1159843"/>
      </dsp:txXfrm>
    </dsp:sp>
    <dsp:sp modelId="{1934B2FD-5C81-4A31-BD6C-A0DF8877DA16}">
      <dsp:nvSpPr>
        <dsp:cNvPr id="0" name=""/>
        <dsp:cNvSpPr/>
      </dsp:nvSpPr>
      <dsp:spPr>
        <a:xfrm>
          <a:off x="0" y="1452092"/>
          <a:ext cx="6364224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B557BE-AB89-4C39-957E-413E5ADAA5C0}">
      <dsp:nvSpPr>
        <dsp:cNvPr id="0" name=""/>
        <dsp:cNvSpPr/>
      </dsp:nvSpPr>
      <dsp:spPr>
        <a:xfrm>
          <a:off x="350852" y="1713057"/>
          <a:ext cx="637913" cy="6379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5F4349-0203-4FDD-978B-ABC283E6B087}">
      <dsp:nvSpPr>
        <dsp:cNvPr id="0" name=""/>
        <dsp:cNvSpPr/>
      </dsp:nvSpPr>
      <dsp:spPr>
        <a:xfrm>
          <a:off x="1339618" y="1452092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Customer Service</a:t>
          </a:r>
          <a:r>
            <a:rPr lang="en-US" sz="2100" kern="1200"/>
            <a:t>: Responding to user queries with emotional intelligence.</a:t>
          </a:r>
        </a:p>
      </dsp:txBody>
      <dsp:txXfrm>
        <a:off x="1339618" y="1452092"/>
        <a:ext cx="5024605" cy="1159843"/>
      </dsp:txXfrm>
    </dsp:sp>
    <dsp:sp modelId="{6668E840-43DE-4940-AC8A-82B8A585662D}">
      <dsp:nvSpPr>
        <dsp:cNvPr id="0" name=""/>
        <dsp:cNvSpPr/>
      </dsp:nvSpPr>
      <dsp:spPr>
        <a:xfrm>
          <a:off x="0" y="2901896"/>
          <a:ext cx="6364224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B972BC-0297-4126-892C-D4A3E0BA76FF}">
      <dsp:nvSpPr>
        <dsp:cNvPr id="0" name=""/>
        <dsp:cNvSpPr/>
      </dsp:nvSpPr>
      <dsp:spPr>
        <a:xfrm>
          <a:off x="350852" y="3162861"/>
          <a:ext cx="637913" cy="6379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D5C6B3-4740-4BC6-94B8-F1B806EE3C6C}">
      <dsp:nvSpPr>
        <dsp:cNvPr id="0" name=""/>
        <dsp:cNvSpPr/>
      </dsp:nvSpPr>
      <dsp:spPr>
        <a:xfrm>
          <a:off x="1339618" y="2901896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Education</a:t>
          </a:r>
          <a:r>
            <a:rPr lang="en-US" sz="2100" kern="1200"/>
            <a:t>: Engaging students in interactive learning.</a:t>
          </a:r>
        </a:p>
      </dsp:txBody>
      <dsp:txXfrm>
        <a:off x="1339618" y="2901896"/>
        <a:ext cx="5024605" cy="1159843"/>
      </dsp:txXfrm>
    </dsp:sp>
    <dsp:sp modelId="{8C1D3FF3-166B-4526-8B14-84963FBCD94B}">
      <dsp:nvSpPr>
        <dsp:cNvPr id="0" name=""/>
        <dsp:cNvSpPr/>
      </dsp:nvSpPr>
      <dsp:spPr>
        <a:xfrm>
          <a:off x="0" y="4351700"/>
          <a:ext cx="6364224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77A815-669B-411D-A66F-6604AB00FC18}">
      <dsp:nvSpPr>
        <dsp:cNvPr id="0" name=""/>
        <dsp:cNvSpPr/>
      </dsp:nvSpPr>
      <dsp:spPr>
        <a:xfrm>
          <a:off x="350852" y="4612665"/>
          <a:ext cx="637913" cy="6379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1C998A-1219-4DB9-B377-4207DB41C960}">
      <dsp:nvSpPr>
        <dsp:cNvPr id="0" name=""/>
        <dsp:cNvSpPr/>
      </dsp:nvSpPr>
      <dsp:spPr>
        <a:xfrm>
          <a:off x="1339618" y="4351700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Entertainment</a:t>
          </a:r>
          <a:r>
            <a:rPr lang="en-US" sz="2100" kern="1200"/>
            <a:t>: AI companions for casual conversation.</a:t>
          </a:r>
        </a:p>
      </dsp:txBody>
      <dsp:txXfrm>
        <a:off x="1339618" y="4351700"/>
        <a:ext cx="5024605" cy="11598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1.jpe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jpe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svg>
</file>

<file path=ppt/media/image52.png>
</file>

<file path=ppt/media/image53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7508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52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053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06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2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36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58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41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84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0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Persone che parlano">
            <a:extLst>
              <a:ext uri="{FF2B5EF4-FFF2-40B4-BE49-F238E27FC236}">
                <a16:creationId xmlns:a16="http://schemas.microsoft.com/office/drawing/2014/main" id="{CC1F27E2-D7A6-66DC-9EE4-8733D49BE0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36FEC7B-C9F7-F5C2-90AE-8D3BBCAC25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3700" b="1">
                <a:solidFill>
                  <a:schemeClr val="bg1"/>
                </a:solidFill>
              </a:rPr>
              <a:t>Emotionally Aware Chatbot: Enhancing Conversations with AI</a:t>
            </a:r>
            <a:endParaRPr lang="en-GB" sz="3700"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56D0737-22FD-6E13-3656-4347278228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b="1">
                <a:solidFill>
                  <a:schemeClr val="bg1"/>
                </a:solidFill>
              </a:rPr>
              <a:t>Presented by</a:t>
            </a:r>
            <a:r>
              <a:rPr lang="en-US" sz="2000">
                <a:solidFill>
                  <a:schemeClr val="bg1"/>
                </a:solidFill>
              </a:rPr>
              <a:t>: Domenico Pazienza and Leonardo Ercolani</a:t>
            </a:r>
          </a:p>
          <a:p>
            <a:pPr>
              <a:lnSpc>
                <a:spcPct val="100000"/>
              </a:lnSpc>
            </a:pPr>
            <a:r>
              <a:rPr lang="en-US" sz="2000" b="1">
                <a:solidFill>
                  <a:schemeClr val="bg1"/>
                </a:solidFill>
              </a:rPr>
              <a:t>Date</a:t>
            </a:r>
            <a:r>
              <a:rPr lang="en-US" sz="2000">
                <a:solidFill>
                  <a:schemeClr val="bg1"/>
                </a:solidFill>
              </a:rPr>
              <a:t>: 12/11/2024</a:t>
            </a:r>
          </a:p>
          <a:p>
            <a:pPr>
              <a:lnSpc>
                <a:spcPct val="100000"/>
              </a:lnSpc>
            </a:pPr>
            <a:endParaRPr lang="en-GB" sz="200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437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6E10EEB-3320-C47A-3206-E9104223D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GB" b="1" dirty="0"/>
              <a:t>Solutions Implemented</a:t>
            </a:r>
            <a:endParaRPr lang="en-GB" dirty="0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Segnaposto contenuto 2">
            <a:extLst>
              <a:ext uri="{FF2B5EF4-FFF2-40B4-BE49-F238E27FC236}">
                <a16:creationId xmlns:a16="http://schemas.microsoft.com/office/drawing/2014/main" id="{D73D27DF-F2F2-9D56-3C17-30243706A2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0832355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3085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80AD67-C5CA-4918-B4BB-C359BB03E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657F40C-5D6A-D52F-EF88-3F3404E1F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GB" sz="5200" b="1"/>
              <a:t>Live Demonstration</a:t>
            </a:r>
            <a:endParaRPr lang="en-GB" sz="5200"/>
          </a:p>
        </p:txBody>
      </p:sp>
      <p:pic>
        <p:nvPicPr>
          <p:cNvPr id="5" name="Picture 4" descr="Robot vintage">
            <a:extLst>
              <a:ext uri="{FF2B5EF4-FFF2-40B4-BE49-F238E27FC236}">
                <a16:creationId xmlns:a16="http://schemas.microsoft.com/office/drawing/2014/main" id="{40C222D1-976C-31A3-FC84-C8DAED9D5C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4" r="45905"/>
          <a:stretch/>
        </p:blipFill>
        <p:spPr>
          <a:xfrm>
            <a:off x="20" y="10"/>
            <a:ext cx="4505305" cy="6857990"/>
          </a:xfrm>
          <a:prstGeom prst="rect">
            <a:avLst/>
          </a:prstGeom>
        </p:spPr>
      </p:pic>
      <p:sp>
        <p:nvSpPr>
          <p:cNvPr id="11" name="!!accent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799BC8-EC39-7151-D548-F73640596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216" y="3351276"/>
            <a:ext cx="6272784" cy="282568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Input examples: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"I passed my exam!"</a:t>
            </a:r>
          </a:p>
          <a:p>
            <a:pPr marL="114300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Detected Emotion: Joy (95%).</a:t>
            </a:r>
          </a:p>
          <a:p>
            <a:pPr marL="114300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Bot Response: "Congratulations! You worked hard for this!"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"I feel so sad today."</a:t>
            </a:r>
          </a:p>
          <a:p>
            <a:pPr marL="114300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Detected Emotion: Sadness (85%).</a:t>
            </a:r>
          </a:p>
          <a:p>
            <a:pPr marL="114300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Bot Response: "I'm sorry to hear that. Want to talk about it?"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559849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41F155F-386A-87D8-9219-F4B42E17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GB" b="1" dirty="0"/>
              <a:t>Applications</a:t>
            </a:r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185E083E-BE41-5C0C-417F-386295ECFE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3111890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3793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9C0E56-9A05-A9FD-0D9D-472A421F3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5F7B0D-9926-A950-1BD5-EA93652A3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805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0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1BDFEFD-6C27-4A3D-7F94-C781B432F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 b="1" dirty="0"/>
              <a:t>What is the project about?</a:t>
            </a:r>
            <a:br>
              <a:rPr lang="en-GB" b="1" dirty="0"/>
            </a:br>
            <a:endParaRPr lang="en-GB" dirty="0"/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6" name="Segnaposto contenuto 2">
            <a:extLst>
              <a:ext uri="{FF2B5EF4-FFF2-40B4-BE49-F238E27FC236}">
                <a16:creationId xmlns:a16="http://schemas.microsoft.com/office/drawing/2014/main" id="{A3284781-69C2-07AF-A648-67EEA168D6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9424501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3788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E35C4B-CB33-C5FC-E052-2F57A9EBB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GB" b="1" dirty="0"/>
              <a:t>Why this project?</a:t>
            </a:r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Segnaposto contenuto 2">
            <a:extLst>
              <a:ext uri="{FF2B5EF4-FFF2-40B4-BE49-F238E27FC236}">
                <a16:creationId xmlns:a16="http://schemas.microsoft.com/office/drawing/2014/main" id="{2C4C9499-F31B-94E8-9FA0-30F19F6A9D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1503567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2575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57D8BF2-8562-670F-72CB-61EF87F59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GB" b="1" dirty="0"/>
              <a:t>High-Level Workflow</a:t>
            </a:r>
            <a:endParaRPr lang="en-GB" dirty="0"/>
          </a:p>
        </p:txBody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1" name="Segnaposto contenuto 2">
            <a:extLst>
              <a:ext uri="{FF2B5EF4-FFF2-40B4-BE49-F238E27FC236}">
                <a16:creationId xmlns:a16="http://schemas.microsoft.com/office/drawing/2014/main" id="{13E74D21-13F0-D637-0427-19CB55B73F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8579047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1556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8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4" descr="Sculture di carta multicolori">
            <a:extLst>
              <a:ext uri="{FF2B5EF4-FFF2-40B4-BE49-F238E27FC236}">
                <a16:creationId xmlns:a16="http://schemas.microsoft.com/office/drawing/2014/main" id="{673457EB-439E-3619-2A62-0B774AB159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549" r="13311" b="-1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57" name="Freeform: Shape 10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8" name="Freeform: Shape 12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7BA81D9-537D-CBAB-CFA4-8643A6D87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en-GB" sz="3400" b="1"/>
              <a:t>Datasets Used</a:t>
            </a:r>
            <a:endParaRPr lang="en-GB" sz="3400"/>
          </a:p>
        </p:txBody>
      </p:sp>
      <p:sp>
        <p:nvSpPr>
          <p:cNvPr id="59" name="Rectangle 14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16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Segnaposto contenuto 2">
            <a:extLst>
              <a:ext uri="{FF2B5EF4-FFF2-40B4-BE49-F238E27FC236}">
                <a16:creationId xmlns:a16="http://schemas.microsoft.com/office/drawing/2014/main" id="{F2FF7614-4ACD-85A0-4A22-9949C7CCA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300" b="1"/>
              <a:t>GoEmotions</a:t>
            </a:r>
            <a:r>
              <a:rPr lang="en-US" sz="1300"/>
              <a:t>: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1300"/>
              <a:t>Annotated with 27 emotions + neutral.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1300"/>
              <a:t>Source: Curated from Reddit comments.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1300" b="1"/>
              <a:t>Statistics</a:t>
            </a:r>
            <a:r>
              <a:rPr lang="en-US" sz="1300"/>
              <a:t>:</a:t>
            </a:r>
          </a:p>
          <a:p>
            <a:pPr marL="1143000" lvl="2" indent="-228600">
              <a:lnSpc>
                <a:spcPct val="100000"/>
              </a:lnSpc>
              <a:buFont typeface="+mj-lt"/>
              <a:buAutoNum type="arabicPeriod"/>
            </a:pPr>
            <a:r>
              <a:rPr lang="en-US" sz="1300"/>
              <a:t>58,000 annotated examples.</a:t>
            </a:r>
          </a:p>
          <a:p>
            <a:pPr marL="1143000" lvl="2" indent="-228600">
              <a:lnSpc>
                <a:spcPct val="100000"/>
              </a:lnSpc>
              <a:buFont typeface="+mj-lt"/>
              <a:buAutoNum type="arabicPeriod"/>
            </a:pPr>
            <a:r>
              <a:rPr lang="en-US" sz="1300"/>
              <a:t>Balanced across multiple emotion categories.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300" b="1"/>
              <a:t>DailyDialog</a:t>
            </a:r>
            <a:r>
              <a:rPr lang="en-US" sz="1300"/>
              <a:t>: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1300"/>
              <a:t>Multi-turn conversational dataset.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1300"/>
              <a:t>Annotated for emotions and dialogue acts.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1300" b="1"/>
              <a:t>Statistics</a:t>
            </a:r>
            <a:r>
              <a:rPr lang="en-US" sz="1300"/>
              <a:t>:</a:t>
            </a:r>
          </a:p>
          <a:p>
            <a:pPr marL="1143000" lvl="2" indent="-228600">
              <a:lnSpc>
                <a:spcPct val="100000"/>
              </a:lnSpc>
              <a:buFont typeface="+mj-lt"/>
              <a:buAutoNum type="arabicPeriod"/>
            </a:pPr>
            <a:r>
              <a:rPr lang="en-US" sz="1300"/>
              <a:t>13,000 multi-turn dialogues.</a:t>
            </a:r>
          </a:p>
          <a:p>
            <a:pPr marL="1143000" lvl="2" indent="-228600">
              <a:lnSpc>
                <a:spcPct val="100000"/>
              </a:lnSpc>
              <a:buFont typeface="+mj-lt"/>
              <a:buAutoNum type="arabicPeriod"/>
            </a:pPr>
            <a:r>
              <a:rPr lang="en-US" sz="1300"/>
              <a:t>Includes annotations for intent and sentiment.</a:t>
            </a:r>
          </a:p>
          <a:p>
            <a:pPr>
              <a:lnSpc>
                <a:spcPct val="100000"/>
              </a:lnSpc>
            </a:pPr>
            <a:endParaRPr lang="en-GB" sz="1300"/>
          </a:p>
        </p:txBody>
      </p:sp>
    </p:spTree>
    <p:extLst>
      <p:ext uri="{BB962C8B-B14F-4D97-AF65-F5344CB8AC3E}">
        <p14:creationId xmlns:p14="http://schemas.microsoft.com/office/powerpoint/2010/main" val="2481829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Un robot dal volto umano">
            <a:extLst>
              <a:ext uri="{FF2B5EF4-FFF2-40B4-BE49-F238E27FC236}">
                <a16:creationId xmlns:a16="http://schemas.microsoft.com/office/drawing/2014/main" id="{47C1D5C0-A678-32A5-6F37-9FF8D7FDD9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76" r="17483" b="-1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3A55E29-C82B-2DD8-DC12-4B826CE34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en-GB" sz="3400" b="1"/>
              <a:t>Model Choices</a:t>
            </a:r>
            <a:endParaRPr lang="en-GB" sz="34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99E736-4AB5-467B-39CD-547A2E1D8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anchor="t">
            <a:normAutofit/>
          </a:bodyPr>
          <a:lstStyle/>
          <a:p>
            <a:pPr>
              <a:buFont typeface="+mj-lt"/>
              <a:buAutoNum type="arabicPeriod"/>
            </a:pPr>
            <a:r>
              <a:rPr lang="en-GB" sz="1800" b="1" dirty="0"/>
              <a:t>Emotion Detection</a:t>
            </a:r>
            <a:r>
              <a:rPr lang="en-GB" sz="18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GB" sz="1800" b="1" dirty="0"/>
              <a:t>Model</a:t>
            </a:r>
            <a:r>
              <a:rPr lang="en-GB" sz="1800" dirty="0"/>
              <a:t>: BERT fine-tuned on </a:t>
            </a:r>
            <a:r>
              <a:rPr lang="en-GB" sz="1800" dirty="0" err="1"/>
              <a:t>GoEmotions</a:t>
            </a:r>
            <a:r>
              <a:rPr lang="en-GB" sz="1800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GB" sz="1800" b="1" dirty="0"/>
              <a:t>Output</a:t>
            </a:r>
            <a:r>
              <a:rPr lang="en-GB" sz="1800" dirty="0"/>
              <a:t>: Probabilities for each emotion.</a:t>
            </a:r>
          </a:p>
          <a:p>
            <a:pPr>
              <a:buFont typeface="+mj-lt"/>
              <a:buAutoNum type="arabicPeriod"/>
            </a:pPr>
            <a:r>
              <a:rPr lang="en-GB" sz="1800" b="1" dirty="0"/>
              <a:t>Response Generation</a:t>
            </a:r>
            <a:r>
              <a:rPr lang="en-GB" sz="18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GB" sz="1800" b="1" dirty="0"/>
              <a:t>Initial Model</a:t>
            </a:r>
            <a:r>
              <a:rPr lang="en-GB" sz="1800" dirty="0"/>
              <a:t>: </a:t>
            </a:r>
            <a:r>
              <a:rPr lang="en-GB" sz="1800" dirty="0" err="1"/>
              <a:t>DialoGPT</a:t>
            </a:r>
            <a:r>
              <a:rPr lang="en-GB" sz="1800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GB" sz="1800" b="1" dirty="0"/>
              <a:t>Improved Approach</a:t>
            </a:r>
            <a:r>
              <a:rPr lang="en-GB" sz="1800" dirty="0"/>
              <a:t>: </a:t>
            </a:r>
            <a:r>
              <a:rPr lang="en-GB" sz="1800" dirty="0" err="1"/>
              <a:t>BlenderBot</a:t>
            </a:r>
            <a:r>
              <a:rPr lang="en-GB" sz="1800" dirty="0"/>
              <a:t> and Fine-Tuning on </a:t>
            </a:r>
            <a:r>
              <a:rPr lang="en-GB" sz="1800" dirty="0" err="1"/>
              <a:t>DailyDialog</a:t>
            </a:r>
            <a:r>
              <a:rPr lang="en-GB" sz="1800" dirty="0"/>
              <a:t>.</a:t>
            </a:r>
          </a:p>
          <a:p>
            <a:pPr marL="0" indent="0">
              <a:buNone/>
            </a:pP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474732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8A27B47-620B-79F3-DE1E-2BE1D7C59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68770" cy="1536192"/>
          </a:xfrm>
        </p:spPr>
        <p:txBody>
          <a:bodyPr anchor="b">
            <a:normAutofit/>
          </a:bodyPr>
          <a:lstStyle/>
          <a:p>
            <a:r>
              <a:rPr lang="en-GB" sz="5200" b="1"/>
              <a:t>Fine-Tuning Process</a:t>
            </a:r>
            <a:endParaRPr lang="en-GB" sz="52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06CC77D-2D58-06A4-A225-2893CDFD1D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5458" y="3355848"/>
            <a:ext cx="6268770" cy="28254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Dataset: DailyDialog (context-response pairs).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Model: Fine-tuned DialoGPT.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Steps:</a:t>
            </a: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Tokenize and preprocess conversations.</a:t>
            </a: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Train for 3 epochs using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transformers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</a:rPr>
              <a:t> library.</a:t>
            </a: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Evaluate and save the fine-tuned model.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BD7A07-C068-EA7B-C5FA-A7250FD5AB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163" r="25862"/>
          <a:stretch/>
        </p:blipFill>
        <p:spPr>
          <a:xfrm>
            <a:off x="7684006" y="10"/>
            <a:ext cx="450799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969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8EA671-509D-302B-2E09-AF03790A6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GB" b="1"/>
              <a:t>System Architecture</a:t>
            </a:r>
            <a:endParaRPr lang="en-GB" dirty="0"/>
          </a:p>
        </p:txBody>
      </p:sp>
      <p:sp>
        <p:nvSpPr>
          <p:cNvPr id="27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8" name="Segnaposto contenuto 2">
            <a:extLst>
              <a:ext uri="{FF2B5EF4-FFF2-40B4-BE49-F238E27FC236}">
                <a16:creationId xmlns:a16="http://schemas.microsoft.com/office/drawing/2014/main" id="{7B74BDF0-C5F9-F711-85C7-570FB510E9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4509591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1055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223B54D-9FE3-26BB-A29E-5E3A120FD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GB" b="1"/>
              <a:t>Key Challenges</a:t>
            </a:r>
            <a:endParaRPr lang="en-GB" dirty="0"/>
          </a:p>
        </p:txBody>
      </p:sp>
      <p:sp>
        <p:nvSpPr>
          <p:cNvPr id="37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9" name="Segnaposto contenuto 2">
            <a:extLst>
              <a:ext uri="{FF2B5EF4-FFF2-40B4-BE49-F238E27FC236}">
                <a16:creationId xmlns:a16="http://schemas.microsoft.com/office/drawing/2014/main" id="{EB1E2762-D503-09DC-7DAD-EFB97A61D1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5359551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2783309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21213D"/>
      </a:dk2>
      <a:lt2>
        <a:srgbClr val="E8E5E2"/>
      </a:lt2>
      <a:accent1>
        <a:srgbClr val="4D8BC3"/>
      </a:accent1>
      <a:accent2>
        <a:srgbClr val="3B48B1"/>
      </a:accent2>
      <a:accent3>
        <a:srgbClr val="714DC3"/>
      </a:accent3>
      <a:accent4>
        <a:srgbClr val="913BB1"/>
      </a:accent4>
      <a:accent5>
        <a:srgbClr val="C34DB2"/>
      </a:accent5>
      <a:accent6>
        <a:srgbClr val="B13B6F"/>
      </a:accent6>
      <a:hlink>
        <a:srgbClr val="B2733B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561</Words>
  <Application>Microsoft Office PowerPoint</Application>
  <PresentationFormat>Widescreen</PresentationFormat>
  <Paragraphs>88</Paragraphs>
  <Slides>13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Arial Unicode MS</vt:lpstr>
      <vt:lpstr>Avenir Next LT Pro</vt:lpstr>
      <vt:lpstr>Calibri</vt:lpstr>
      <vt:lpstr>AccentBoxVTI</vt:lpstr>
      <vt:lpstr>Emotionally Aware Chatbot: Enhancing Conversations with AI</vt:lpstr>
      <vt:lpstr>What is the project about? </vt:lpstr>
      <vt:lpstr>Why this project?</vt:lpstr>
      <vt:lpstr>High-Level Workflow</vt:lpstr>
      <vt:lpstr>Datasets Used</vt:lpstr>
      <vt:lpstr>Model Choices</vt:lpstr>
      <vt:lpstr>Fine-Tuning Process</vt:lpstr>
      <vt:lpstr>System Architecture</vt:lpstr>
      <vt:lpstr>Key Challenges</vt:lpstr>
      <vt:lpstr>Solutions Implemented</vt:lpstr>
      <vt:lpstr>Live Demonstration</vt:lpstr>
      <vt:lpstr>Applications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PAZIENZA DOMENICO RUGGIERO PIO</dc:creator>
  <cp:lastModifiedBy>PAZIENZA DOMENICO RUGGIERO PIO</cp:lastModifiedBy>
  <cp:revision>1</cp:revision>
  <dcterms:created xsi:type="dcterms:W3CDTF">2024-12-11T14:38:47Z</dcterms:created>
  <dcterms:modified xsi:type="dcterms:W3CDTF">2024-12-11T14:49:47Z</dcterms:modified>
</cp:coreProperties>
</file>

<file path=docProps/thumbnail.jpeg>
</file>